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4" r:id="rId4"/>
    <p:sldId id="291" r:id="rId5"/>
    <p:sldId id="258" r:id="rId6"/>
    <p:sldId id="268" r:id="rId7"/>
    <p:sldId id="267" r:id="rId8"/>
    <p:sldId id="269" r:id="rId9"/>
    <p:sldId id="306" r:id="rId10"/>
    <p:sldId id="281" r:id="rId11"/>
    <p:sldId id="288" r:id="rId12"/>
    <p:sldId id="308" r:id="rId13"/>
    <p:sldId id="279" r:id="rId14"/>
    <p:sldId id="307" r:id="rId15"/>
    <p:sldId id="259" r:id="rId16"/>
    <p:sldId id="270" r:id="rId17"/>
    <p:sldId id="294" r:id="rId18"/>
    <p:sldId id="299" r:id="rId19"/>
    <p:sldId id="293" r:id="rId20"/>
    <p:sldId id="305" r:id="rId21"/>
    <p:sldId id="310" r:id="rId22"/>
    <p:sldId id="260" r:id="rId23"/>
    <p:sldId id="309" r:id="rId24"/>
    <p:sldId id="263" r:id="rId25"/>
    <p:sldId id="261" r:id="rId26"/>
    <p:sldId id="271" r:id="rId27"/>
    <p:sldId id="272" r:id="rId28"/>
    <p:sldId id="302" r:id="rId29"/>
    <p:sldId id="303" r:id="rId30"/>
    <p:sldId id="304" r:id="rId3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990000"/>
    <a:srgbClr val="D0E2CA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B3D61E-76C9-4A0C-903A-75085F53F3EF}" v="262" dt="2024-11-28T00:59:55.793"/>
    <p1510:client id="{6E8C55B8-DFC1-4539-BFF0-EDDFF3A21BAA}" v="23" dt="2024-11-28T00:20:48.721"/>
    <p1510:client id="{7ADB2974-017F-4BB2-AFA1-50CA87340185}" v="3388" dt="2024-11-28T04:20:15.277"/>
    <p1510:client id="{BA3FF229-8A90-4FC1-B106-57A6081D23E1}" v="891" dt="2024-11-28T02:00:42.899"/>
    <p1510:client id="{BD852727-9F89-4391-B0C3-D265E2DE0A4B}" v="3591" dt="2024-11-28T04:15:51.397"/>
    <p1510:client id="{E026003C-E26D-4C22-9828-D0DDDCFA5BD1}" v="33" dt="2024-11-28T02:07:29.6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20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moori, Saketh" userId="asEDiumpgNMORo2nSctqmvMypDNYw3/tJAE96ckybWE=" providerId="None" clId="Web-{76D3811D-2152-4EFA-9F10-85AC5563ED34}"/>
    <pc:docChg chg="delSld modSld">
      <pc:chgData name="Balmoori, Saketh" userId="asEDiumpgNMORo2nSctqmvMypDNYw3/tJAE96ckybWE=" providerId="None" clId="Web-{76D3811D-2152-4EFA-9F10-85AC5563ED34}" dt="2024-11-20T06:12:19.059" v="103" actId="20577"/>
      <pc:docMkLst>
        <pc:docMk/>
      </pc:docMkLst>
      <pc:sldChg chg="modSp">
        <pc:chgData name="Balmoori, Saketh" userId="asEDiumpgNMORo2nSctqmvMypDNYw3/tJAE96ckybWE=" providerId="None" clId="Web-{76D3811D-2152-4EFA-9F10-85AC5563ED34}" dt="2024-11-20T06:12:19.059" v="103" actId="20577"/>
        <pc:sldMkLst>
          <pc:docMk/>
          <pc:sldMk cId="3778784085" sldId="267"/>
        </pc:sldMkLst>
        <pc:spChg chg="mod">
          <ac:chgData name="Balmoori, Saketh" userId="asEDiumpgNMORo2nSctqmvMypDNYw3/tJAE96ckybWE=" providerId="None" clId="Web-{76D3811D-2152-4EFA-9F10-85AC5563ED34}" dt="2024-11-20T06:12:19.059" v="103" actId="20577"/>
          <ac:spMkLst>
            <pc:docMk/>
            <pc:sldMk cId="3778784085" sldId="267"/>
            <ac:spMk id="3" creationId="{0A2E5CA9-4CC8-B72D-B2E1-3EED1C73CBD0}"/>
          </ac:spMkLst>
        </pc:spChg>
      </pc:sldChg>
      <pc:sldChg chg="addSp delSp modSp">
        <pc:chgData name="Balmoori, Saketh" userId="asEDiumpgNMORo2nSctqmvMypDNYw3/tJAE96ckybWE=" providerId="None" clId="Web-{76D3811D-2152-4EFA-9F10-85AC5563ED34}" dt="2024-11-20T05:13:56.824" v="98" actId="1076"/>
        <pc:sldMkLst>
          <pc:docMk/>
          <pc:sldMk cId="4011331947" sldId="283"/>
        </pc:sldMkLst>
        <pc:spChg chg="mod">
          <ac:chgData name="Balmoori, Saketh" userId="asEDiumpgNMORo2nSctqmvMypDNYw3/tJAE96ckybWE=" providerId="None" clId="Web-{76D3811D-2152-4EFA-9F10-85AC5563ED34}" dt="2024-11-20T05:00:47.199" v="5" actId="20577"/>
          <ac:spMkLst>
            <pc:docMk/>
            <pc:sldMk cId="4011331947" sldId="283"/>
            <ac:spMk id="2" creationId="{0432E972-1D32-1A24-7408-1EFD8D133958}"/>
          </ac:spMkLst>
        </pc:spChg>
        <pc:spChg chg="add mod">
          <ac:chgData name="Balmoori, Saketh" userId="asEDiumpgNMORo2nSctqmvMypDNYw3/tJAE96ckybWE=" providerId="None" clId="Web-{76D3811D-2152-4EFA-9F10-85AC5563ED34}" dt="2024-11-20T05:13:56.824" v="98" actId="1076"/>
          <ac:spMkLst>
            <pc:docMk/>
            <pc:sldMk cId="4011331947" sldId="283"/>
            <ac:spMk id="6" creationId="{9BC20B86-C9CA-7FB6-6898-4D758F21E419}"/>
          </ac:spMkLst>
        </pc:spChg>
        <pc:picChg chg="add mod ord">
          <ac:chgData name="Balmoori, Saketh" userId="asEDiumpgNMORo2nSctqmvMypDNYw3/tJAE96ckybWE=" providerId="None" clId="Web-{76D3811D-2152-4EFA-9F10-85AC5563ED34}" dt="2024-11-20T05:05:55.758" v="10" actId="1076"/>
          <ac:picMkLst>
            <pc:docMk/>
            <pc:sldMk cId="4011331947" sldId="283"/>
            <ac:picMk id="4" creationId="{37CB2B98-C2DC-EC32-F9CE-950CACBE2C73}"/>
          </ac:picMkLst>
        </pc:picChg>
      </pc:sldChg>
      <pc:sldChg chg="del">
        <pc:chgData name="Balmoori, Saketh" userId="asEDiumpgNMORo2nSctqmvMypDNYw3/tJAE96ckybWE=" providerId="None" clId="Web-{76D3811D-2152-4EFA-9F10-85AC5563ED34}" dt="2024-11-20T05:15:08.155" v="99"/>
        <pc:sldMkLst>
          <pc:docMk/>
          <pc:sldMk cId="1412271505" sldId="284"/>
        </pc:sldMkLst>
      </pc:sldChg>
    </pc:docChg>
  </pc:docChgLst>
  <pc:docChgLst>
    <pc:chgData name="Wissmann, Chris" userId="8jAu6h2yb9NnnxKE5AwGA+zW9g+twN77iL/zLR3S/dg=" providerId="None" clId="Web-{E026003C-E26D-4C22-9828-D0DDDCFA5BD1}"/>
    <pc:docChg chg="addSld modSld">
      <pc:chgData name="Wissmann, Chris" userId="8jAu6h2yb9NnnxKE5AwGA+zW9g+twN77iL/zLR3S/dg=" providerId="None" clId="Web-{E026003C-E26D-4C22-9828-D0DDDCFA5BD1}" dt="2024-11-28T02:07:29.673" v="24" actId="20577"/>
      <pc:docMkLst>
        <pc:docMk/>
      </pc:docMkLst>
      <pc:sldChg chg="modSp">
        <pc:chgData name="Wissmann, Chris" userId="8jAu6h2yb9NnnxKE5AwGA+zW9g+twN77iL/zLR3S/dg=" providerId="None" clId="Web-{E026003C-E26D-4C22-9828-D0DDDCFA5BD1}" dt="2024-11-28T02:07:29.673" v="24" actId="20577"/>
        <pc:sldMkLst>
          <pc:docMk/>
          <pc:sldMk cId="1793633218" sldId="278"/>
        </pc:sldMkLst>
        <pc:spChg chg="mod">
          <ac:chgData name="Wissmann, Chris" userId="8jAu6h2yb9NnnxKE5AwGA+zW9g+twN77iL/zLR3S/dg=" providerId="None" clId="Web-{E026003C-E26D-4C22-9828-D0DDDCFA5BD1}" dt="2024-11-28T02:07:29.673" v="24" actId="20577"/>
          <ac:spMkLst>
            <pc:docMk/>
            <pc:sldMk cId="1793633218" sldId="278"/>
            <ac:spMk id="5" creationId="{94503ECF-82DE-E4BA-12E3-B50099B70D93}"/>
          </ac:spMkLst>
        </pc:spChg>
      </pc:sldChg>
      <pc:sldChg chg="addSp delSp modSp">
        <pc:chgData name="Wissmann, Chris" userId="8jAu6h2yb9NnnxKE5AwGA+zW9g+twN77iL/zLR3S/dg=" providerId="None" clId="Web-{E026003C-E26D-4C22-9828-D0DDDCFA5BD1}" dt="2024-11-28T02:06:40.202" v="11" actId="1076"/>
        <pc:sldMkLst>
          <pc:docMk/>
          <pc:sldMk cId="1058023464" sldId="281"/>
        </pc:sldMkLst>
        <pc:picChg chg="add del mod">
          <ac:chgData name="Wissmann, Chris" userId="8jAu6h2yb9NnnxKE5AwGA+zW9g+twN77iL/zLR3S/dg=" providerId="None" clId="Web-{E026003C-E26D-4C22-9828-D0DDDCFA5BD1}" dt="2024-11-28T02:06:36.702" v="10"/>
          <ac:picMkLst>
            <pc:docMk/>
            <pc:sldMk cId="1058023464" sldId="281"/>
            <ac:picMk id="4" creationId="{C2C57FD3-4CE2-C515-0395-21159462CC24}"/>
          </ac:picMkLst>
        </pc:picChg>
        <pc:picChg chg="add mod">
          <ac:chgData name="Wissmann, Chris" userId="8jAu6h2yb9NnnxKE5AwGA+zW9g+twN77iL/zLR3S/dg=" providerId="None" clId="Web-{E026003C-E26D-4C22-9828-D0DDDCFA5BD1}" dt="2024-11-28T02:06:40.202" v="11" actId="1076"/>
          <ac:picMkLst>
            <pc:docMk/>
            <pc:sldMk cId="1058023464" sldId="281"/>
            <ac:picMk id="5" creationId="{E4797D69-D747-94CF-9BC7-DDC10D02C861}"/>
          </ac:picMkLst>
        </pc:picChg>
      </pc:sldChg>
      <pc:sldChg chg="addSp modSp add replId">
        <pc:chgData name="Wissmann, Chris" userId="8jAu6h2yb9NnnxKE5AwGA+zW9g+twN77iL/zLR3S/dg=" providerId="None" clId="Web-{E026003C-E26D-4C22-9828-D0DDDCFA5BD1}" dt="2024-11-28T02:04:45.861" v="5" actId="1076"/>
        <pc:sldMkLst>
          <pc:docMk/>
          <pc:sldMk cId="1232283053" sldId="305"/>
        </pc:sldMkLst>
        <pc:picChg chg="add mod">
          <ac:chgData name="Wissmann, Chris" userId="8jAu6h2yb9NnnxKE5AwGA+zW9g+twN77iL/zLR3S/dg=" providerId="None" clId="Web-{E026003C-E26D-4C22-9828-D0DDDCFA5BD1}" dt="2024-11-28T02:04:45.861" v="5" actId="1076"/>
          <ac:picMkLst>
            <pc:docMk/>
            <pc:sldMk cId="1232283053" sldId="305"/>
            <ac:picMk id="2" creationId="{01746300-8403-8CDB-CF06-D243A232A6E8}"/>
          </ac:picMkLst>
        </pc:picChg>
      </pc:sldChg>
    </pc:docChg>
  </pc:docChgLst>
  <pc:docChgLst>
    <pc:chgData name="Thornton, Kaitlyn" userId="KtL3GT/bcGmhjU1PTxmUhshjg27mSTz+au1cgS2oCHc=" providerId="None" clId="Web-{1AB99B9D-379C-43F4-BD6E-4DBA05C753D2}"/>
    <pc:docChg chg="addSld delSld modSld">
      <pc:chgData name="Thornton, Kaitlyn" userId="KtL3GT/bcGmhjU1PTxmUhshjg27mSTz+au1cgS2oCHc=" providerId="None" clId="Web-{1AB99B9D-379C-43F4-BD6E-4DBA05C753D2}" dt="2024-11-20T02:59:05.802" v="4367"/>
      <pc:docMkLst>
        <pc:docMk/>
      </pc:docMkLst>
      <pc:sldChg chg="modSp">
        <pc:chgData name="Thornton, Kaitlyn" userId="KtL3GT/bcGmhjU1PTxmUhshjg27mSTz+au1cgS2oCHc=" providerId="None" clId="Web-{1AB99B9D-379C-43F4-BD6E-4DBA05C753D2}" dt="2024-11-20T02:52:55.760" v="4335" actId="20577"/>
        <pc:sldMkLst>
          <pc:docMk/>
          <pc:sldMk cId="2835114492" sldId="264"/>
        </pc:sldMkLst>
        <pc:spChg chg="mod">
          <ac:chgData name="Thornton, Kaitlyn" userId="KtL3GT/bcGmhjU1PTxmUhshjg27mSTz+au1cgS2oCHc=" providerId="None" clId="Web-{1AB99B9D-379C-43F4-BD6E-4DBA05C753D2}" dt="2024-11-20T02:52:55.760" v="4335" actId="20577"/>
          <ac:spMkLst>
            <pc:docMk/>
            <pc:sldMk cId="2835114492" sldId="264"/>
            <ac:spMk id="9" creationId="{3B74EB5F-8BC2-C9F9-37CD-3B36E6BDB3D4}"/>
          </ac:spMkLst>
        </pc:spChg>
      </pc:sldChg>
      <pc:sldChg chg="addSp delSp modSp">
        <pc:chgData name="Thornton, Kaitlyn" userId="KtL3GT/bcGmhjU1PTxmUhshjg27mSTz+au1cgS2oCHc=" providerId="None" clId="Web-{1AB99B9D-379C-43F4-BD6E-4DBA05C753D2}" dt="2024-11-20T02:42:38.900" v="3916" actId="20577"/>
        <pc:sldMkLst>
          <pc:docMk/>
          <pc:sldMk cId="3778784085" sldId="267"/>
        </pc:sldMkLst>
        <pc:spChg chg="add mod">
          <ac:chgData name="Thornton, Kaitlyn" userId="KtL3GT/bcGmhjU1PTxmUhshjg27mSTz+au1cgS2oCHc=" providerId="None" clId="Web-{1AB99B9D-379C-43F4-BD6E-4DBA05C753D2}" dt="2024-11-20T02:42:38.900" v="3916" actId="20577"/>
          <ac:spMkLst>
            <pc:docMk/>
            <pc:sldMk cId="3778784085" sldId="267"/>
            <ac:spMk id="3" creationId="{0A2E5CA9-4CC8-B72D-B2E1-3EED1C73CBD0}"/>
          </ac:spMkLst>
        </pc:spChg>
        <pc:spChg chg="add mod">
          <ac:chgData name="Thornton, Kaitlyn" userId="KtL3GT/bcGmhjU1PTxmUhshjg27mSTz+au1cgS2oCHc=" providerId="None" clId="Web-{1AB99B9D-379C-43F4-BD6E-4DBA05C753D2}" dt="2024-11-20T02:07:31.295" v="2476" actId="1076"/>
          <ac:spMkLst>
            <pc:docMk/>
            <pc:sldMk cId="3778784085" sldId="267"/>
            <ac:spMk id="5" creationId="{ED259AB9-FD4A-FFEB-E76E-6BC27C20C3D7}"/>
          </ac:spMkLst>
        </pc:spChg>
      </pc:sldChg>
      <pc:sldChg chg="addSp modSp">
        <pc:chgData name="Thornton, Kaitlyn" userId="KtL3GT/bcGmhjU1PTxmUhshjg27mSTz+au1cgS2oCHc=" providerId="None" clId="Web-{1AB99B9D-379C-43F4-BD6E-4DBA05C753D2}" dt="2024-11-20T01:21:22.562" v="1171" actId="20577"/>
        <pc:sldMkLst>
          <pc:docMk/>
          <pc:sldMk cId="656526533" sldId="268"/>
        </pc:sldMkLst>
        <pc:spChg chg="add mod">
          <ac:chgData name="Thornton, Kaitlyn" userId="KtL3GT/bcGmhjU1PTxmUhshjg27mSTz+au1cgS2oCHc=" providerId="None" clId="Web-{1AB99B9D-379C-43F4-BD6E-4DBA05C753D2}" dt="2024-11-20T01:21:22.562" v="1171" actId="20577"/>
          <ac:spMkLst>
            <pc:docMk/>
            <pc:sldMk cId="656526533" sldId="268"/>
            <ac:spMk id="3" creationId="{080FC541-236E-5DFB-8616-A2B1D0B0E327}"/>
          </ac:spMkLst>
        </pc:spChg>
      </pc:sldChg>
      <pc:sldChg chg="modSp">
        <pc:chgData name="Thornton, Kaitlyn" userId="KtL3GT/bcGmhjU1PTxmUhshjg27mSTz+au1cgS2oCHc=" providerId="None" clId="Web-{1AB99B9D-379C-43F4-BD6E-4DBA05C753D2}" dt="2024-11-20T02:52:07.415" v="4332" actId="20577"/>
        <pc:sldMkLst>
          <pc:docMk/>
          <pc:sldMk cId="833924572" sldId="269"/>
        </pc:sldMkLst>
        <pc:spChg chg="mod">
          <ac:chgData name="Thornton, Kaitlyn" userId="KtL3GT/bcGmhjU1PTxmUhshjg27mSTz+au1cgS2oCHc=" providerId="None" clId="Web-{1AB99B9D-379C-43F4-BD6E-4DBA05C753D2}" dt="2024-11-20T02:52:07.415" v="4332" actId="20577"/>
          <ac:spMkLst>
            <pc:docMk/>
            <pc:sldMk cId="833924572" sldId="269"/>
            <ac:spMk id="3" creationId="{D5A83133-B3E6-CCCB-FAF0-6DCB45E400A0}"/>
          </ac:spMkLst>
        </pc:spChg>
      </pc:sldChg>
      <pc:sldChg chg="addSp delSp modSp">
        <pc:chgData name="Thornton, Kaitlyn" userId="KtL3GT/bcGmhjU1PTxmUhshjg27mSTz+au1cgS2oCHc=" providerId="None" clId="Web-{1AB99B9D-379C-43F4-BD6E-4DBA05C753D2}" dt="2024-11-20T02:56:57.298" v="4361" actId="1076"/>
        <pc:sldMkLst>
          <pc:docMk/>
          <pc:sldMk cId="2332448037" sldId="270"/>
        </pc:sldMkLst>
      </pc:sldChg>
      <pc:sldChg chg="addSp delSp modSp">
        <pc:chgData name="Thornton, Kaitlyn" userId="KtL3GT/bcGmhjU1PTxmUhshjg27mSTz+au1cgS2oCHc=" providerId="None" clId="Web-{1AB99B9D-379C-43F4-BD6E-4DBA05C753D2}" dt="2024-11-20T02:42:54.963" v="3921" actId="20577"/>
        <pc:sldMkLst>
          <pc:docMk/>
          <pc:sldMk cId="1793633218" sldId="278"/>
        </pc:sldMkLst>
      </pc:sldChg>
      <pc:sldChg chg="modSp">
        <pc:chgData name="Thornton, Kaitlyn" userId="KtL3GT/bcGmhjU1PTxmUhshjg27mSTz+au1cgS2oCHc=" providerId="None" clId="Web-{1AB99B9D-379C-43F4-BD6E-4DBA05C753D2}" dt="2024-11-20T01:53:00.130" v="2181" actId="20577"/>
        <pc:sldMkLst>
          <pc:docMk/>
          <pc:sldMk cId="1428303764" sldId="279"/>
        </pc:sldMkLst>
        <pc:spChg chg="mod">
          <ac:chgData name="Thornton, Kaitlyn" userId="KtL3GT/bcGmhjU1PTxmUhshjg27mSTz+au1cgS2oCHc=" providerId="None" clId="Web-{1AB99B9D-379C-43F4-BD6E-4DBA05C753D2}" dt="2024-11-20T01:53:00.130" v="2181" actId="20577"/>
          <ac:spMkLst>
            <pc:docMk/>
            <pc:sldMk cId="1428303764" sldId="279"/>
            <ac:spMk id="3" creationId="{BC44233A-38BE-B65E-17CD-1539F0487332}"/>
          </ac:spMkLst>
        </pc:spChg>
      </pc:sldChg>
      <pc:sldChg chg="addSp delSp modSp">
        <pc:chgData name="Thornton, Kaitlyn" userId="KtL3GT/bcGmhjU1PTxmUhshjg27mSTz+au1cgS2oCHc=" providerId="None" clId="Web-{1AB99B9D-379C-43F4-BD6E-4DBA05C753D2}" dt="2024-11-20T02:50:20.897" v="4331" actId="20577"/>
        <pc:sldMkLst>
          <pc:docMk/>
          <pc:sldMk cId="1778244946" sldId="280"/>
        </pc:sldMkLst>
      </pc:sldChg>
      <pc:sldChg chg="modSp">
        <pc:chgData name="Thornton, Kaitlyn" userId="KtL3GT/bcGmhjU1PTxmUhshjg27mSTz+au1cgS2oCHc=" providerId="None" clId="Web-{1AB99B9D-379C-43F4-BD6E-4DBA05C753D2}" dt="2024-11-20T01:42:04.471" v="1741" actId="20577"/>
        <pc:sldMkLst>
          <pc:docMk/>
          <pc:sldMk cId="1058023464" sldId="281"/>
        </pc:sldMkLst>
        <pc:spChg chg="mod">
          <ac:chgData name="Thornton, Kaitlyn" userId="KtL3GT/bcGmhjU1PTxmUhshjg27mSTz+au1cgS2oCHc=" providerId="None" clId="Web-{1AB99B9D-379C-43F4-BD6E-4DBA05C753D2}" dt="2024-11-20T01:40:10.140" v="1587" actId="20577"/>
          <ac:spMkLst>
            <pc:docMk/>
            <pc:sldMk cId="1058023464" sldId="281"/>
            <ac:spMk id="2" creationId="{27C52EB9-05DA-E27F-190D-67E80932C41C}"/>
          </ac:spMkLst>
        </pc:spChg>
        <pc:spChg chg="mod">
          <ac:chgData name="Thornton, Kaitlyn" userId="KtL3GT/bcGmhjU1PTxmUhshjg27mSTz+au1cgS2oCHc=" providerId="None" clId="Web-{1AB99B9D-379C-43F4-BD6E-4DBA05C753D2}" dt="2024-11-20T01:42:04.471" v="1741" actId="20577"/>
          <ac:spMkLst>
            <pc:docMk/>
            <pc:sldMk cId="1058023464" sldId="281"/>
            <ac:spMk id="3" creationId="{4894BE6B-4FA5-7100-44BB-FF37E4F58164}"/>
          </ac:spMkLst>
        </pc:spChg>
      </pc:sldChg>
      <pc:sldChg chg="addSp delSp modSp">
        <pc:chgData name="Thornton, Kaitlyn" userId="KtL3GT/bcGmhjU1PTxmUhshjg27mSTz+au1cgS2oCHc=" providerId="None" clId="Web-{1AB99B9D-379C-43F4-BD6E-4DBA05C753D2}" dt="2024-11-20T02:44:13.246" v="3950" actId="20577"/>
        <pc:sldMkLst>
          <pc:docMk/>
          <pc:sldMk cId="3878845325" sldId="282"/>
        </pc:sldMkLst>
        <pc:spChg chg="add mod">
          <ac:chgData name="Thornton, Kaitlyn" userId="KtL3GT/bcGmhjU1PTxmUhshjg27mSTz+au1cgS2oCHc=" providerId="None" clId="Web-{1AB99B9D-379C-43F4-BD6E-4DBA05C753D2}" dt="2024-11-20T02:13:54.930" v="2801" actId="20577"/>
          <ac:spMkLst>
            <pc:docMk/>
            <pc:sldMk cId="3878845325" sldId="282"/>
            <ac:spMk id="7" creationId="{96C9BCB3-CFC7-CE6F-75A8-E68C36C09ABA}"/>
          </ac:spMkLst>
        </pc:spChg>
        <pc:spChg chg="add mod">
          <ac:chgData name="Thornton, Kaitlyn" userId="KtL3GT/bcGmhjU1PTxmUhshjg27mSTz+au1cgS2oCHc=" providerId="None" clId="Web-{1AB99B9D-379C-43F4-BD6E-4DBA05C753D2}" dt="2024-11-20T02:44:13.246" v="3950" actId="20577"/>
          <ac:spMkLst>
            <pc:docMk/>
            <pc:sldMk cId="3878845325" sldId="282"/>
            <ac:spMk id="10" creationId="{4062C3C9-1E5F-39B9-B15B-05C6582DE82B}"/>
          </ac:spMkLst>
        </pc:spChg>
        <pc:picChg chg="add mod modCrop">
          <ac:chgData name="Thornton, Kaitlyn" userId="KtL3GT/bcGmhjU1PTxmUhshjg27mSTz+au1cgS2oCHc=" providerId="None" clId="Web-{1AB99B9D-379C-43F4-BD6E-4DBA05C753D2}" dt="2024-11-19T22:24:44.779" v="27" actId="1076"/>
          <ac:picMkLst>
            <pc:docMk/>
            <pc:sldMk cId="3878845325" sldId="282"/>
            <ac:picMk id="4" creationId="{742D8DD3-7C1F-0909-B807-A2FD9659BBD2}"/>
          </ac:picMkLst>
        </pc:picChg>
      </pc:sldChg>
      <pc:sldChg chg="del">
        <pc:chgData name="Thornton, Kaitlyn" userId="KtL3GT/bcGmhjU1PTxmUhshjg27mSTz+au1cgS2oCHc=" providerId="None" clId="Web-{1AB99B9D-379C-43F4-BD6E-4DBA05C753D2}" dt="2024-11-20T02:55:33.468" v="4336"/>
        <pc:sldMkLst>
          <pc:docMk/>
          <pc:sldMk cId="238010513" sldId="285"/>
        </pc:sldMkLst>
      </pc:sldChg>
      <pc:sldChg chg="del">
        <pc:chgData name="Thornton, Kaitlyn" userId="KtL3GT/bcGmhjU1PTxmUhshjg27mSTz+au1cgS2oCHc=" providerId="None" clId="Web-{1AB99B9D-379C-43F4-BD6E-4DBA05C753D2}" dt="2024-11-20T02:58:45.551" v="4362"/>
        <pc:sldMkLst>
          <pc:docMk/>
          <pc:sldMk cId="70464888" sldId="286"/>
        </pc:sldMkLst>
      </pc:sldChg>
      <pc:sldChg chg="del">
        <pc:chgData name="Thornton, Kaitlyn" userId="KtL3GT/bcGmhjU1PTxmUhshjg27mSTz+au1cgS2oCHc=" providerId="None" clId="Web-{1AB99B9D-379C-43F4-BD6E-4DBA05C753D2}" dt="2024-11-20T02:58:56.489" v="4365"/>
        <pc:sldMkLst>
          <pc:docMk/>
          <pc:sldMk cId="4043061925" sldId="287"/>
        </pc:sldMkLst>
      </pc:sldChg>
      <pc:sldChg chg="modSp add replId">
        <pc:chgData name="Thornton, Kaitlyn" userId="KtL3GT/bcGmhjU1PTxmUhshjg27mSTz+au1cgS2oCHc=" providerId="None" clId="Web-{1AB99B9D-379C-43F4-BD6E-4DBA05C753D2}" dt="2024-11-20T01:46:59.870" v="1894" actId="20577"/>
        <pc:sldMkLst>
          <pc:docMk/>
          <pc:sldMk cId="585166004" sldId="288"/>
        </pc:sldMkLst>
        <pc:spChg chg="mod">
          <ac:chgData name="Thornton, Kaitlyn" userId="KtL3GT/bcGmhjU1PTxmUhshjg27mSTz+au1cgS2oCHc=" providerId="None" clId="Web-{1AB99B9D-379C-43F4-BD6E-4DBA05C753D2}" dt="2024-11-20T01:39:58.749" v="1582" actId="20577"/>
          <ac:spMkLst>
            <pc:docMk/>
            <pc:sldMk cId="585166004" sldId="288"/>
            <ac:spMk id="2" creationId="{27C52EB9-05DA-E27F-190D-67E80932C41C}"/>
          </ac:spMkLst>
        </pc:spChg>
        <pc:spChg chg="mod">
          <ac:chgData name="Thornton, Kaitlyn" userId="KtL3GT/bcGmhjU1PTxmUhshjg27mSTz+au1cgS2oCHc=" providerId="None" clId="Web-{1AB99B9D-379C-43F4-BD6E-4DBA05C753D2}" dt="2024-11-20T01:46:59.870" v="1894" actId="20577"/>
          <ac:spMkLst>
            <pc:docMk/>
            <pc:sldMk cId="585166004" sldId="288"/>
            <ac:spMk id="3" creationId="{4894BE6B-4FA5-7100-44BB-FF37E4F58164}"/>
          </ac:spMkLst>
        </pc:spChg>
      </pc:sldChg>
      <pc:sldChg chg="add del">
        <pc:chgData name="Thornton, Kaitlyn" userId="KtL3GT/bcGmhjU1PTxmUhshjg27mSTz+au1cgS2oCHc=" providerId="None" clId="Web-{1AB99B9D-379C-43F4-BD6E-4DBA05C753D2}" dt="2024-11-20T02:58:52.395" v="4364"/>
        <pc:sldMkLst>
          <pc:docMk/>
          <pc:sldMk cId="3303784273" sldId="289"/>
        </pc:sldMkLst>
      </pc:sldChg>
      <pc:sldChg chg="add replId">
        <pc:chgData name="Thornton, Kaitlyn" userId="KtL3GT/bcGmhjU1PTxmUhshjg27mSTz+au1cgS2oCHc=" providerId="None" clId="Web-{1AB99B9D-379C-43F4-BD6E-4DBA05C753D2}" dt="2024-11-20T02:59:03.349" v="4366"/>
        <pc:sldMkLst>
          <pc:docMk/>
          <pc:sldMk cId="1595637334" sldId="290"/>
        </pc:sldMkLst>
      </pc:sldChg>
      <pc:sldChg chg="add replId">
        <pc:chgData name="Thornton, Kaitlyn" userId="KtL3GT/bcGmhjU1PTxmUhshjg27mSTz+au1cgS2oCHc=" providerId="None" clId="Web-{1AB99B9D-379C-43F4-BD6E-4DBA05C753D2}" dt="2024-11-20T02:59:05.802" v="4367"/>
        <pc:sldMkLst>
          <pc:docMk/>
          <pc:sldMk cId="752707308" sldId="291"/>
        </pc:sldMkLst>
      </pc:sldChg>
    </pc:docChg>
  </pc:docChgLst>
  <pc:docChgLst>
    <pc:chgData name="Balmoori, Saketh" userId="asEDiumpgNMORo2nSctqmvMypDNYw3/tJAE96ckybWE=" providerId="None" clId="Web-{84E1741B-5610-4496-8AAE-01C2DF13E447}"/>
    <pc:docChg chg="addSld modSld sldOrd">
      <pc:chgData name="Balmoori, Saketh" userId="asEDiumpgNMORo2nSctqmvMypDNYw3/tJAE96ckybWE=" providerId="None" clId="Web-{84E1741B-5610-4496-8AAE-01C2DF13E447}" dt="2024-11-22T19:03:09.698" v="136" actId="20577"/>
      <pc:docMkLst>
        <pc:docMk/>
      </pc:docMkLst>
      <pc:sldChg chg="modSp">
        <pc:chgData name="Balmoori, Saketh" userId="asEDiumpgNMORo2nSctqmvMypDNYw3/tJAE96ckybWE=" providerId="None" clId="Web-{84E1741B-5610-4496-8AAE-01C2DF13E447}" dt="2024-11-22T18:54:25.835" v="3" actId="14100"/>
        <pc:sldMkLst>
          <pc:docMk/>
          <pc:sldMk cId="3300818109" sldId="257"/>
        </pc:sldMkLst>
        <pc:spChg chg="mod">
          <ac:chgData name="Balmoori, Saketh" userId="asEDiumpgNMORo2nSctqmvMypDNYw3/tJAE96ckybWE=" providerId="None" clId="Web-{84E1741B-5610-4496-8AAE-01C2DF13E447}" dt="2024-11-22T18:54:25.835" v="3" actId="14100"/>
          <ac:spMkLst>
            <pc:docMk/>
            <pc:sldMk cId="3300818109" sldId="257"/>
            <ac:spMk id="2" creationId="{0FE73208-3D0B-18F0-2ECF-220A765F7140}"/>
          </ac:spMkLst>
        </pc:spChg>
      </pc:sldChg>
      <pc:sldChg chg="addSp delSp modSp ord">
        <pc:chgData name="Balmoori, Saketh" userId="asEDiumpgNMORo2nSctqmvMypDNYw3/tJAE96ckybWE=" providerId="None" clId="Web-{84E1741B-5610-4496-8AAE-01C2DF13E447}" dt="2024-11-22T19:02:15.946" v="129"/>
        <pc:sldMkLst>
          <pc:docMk/>
          <pc:sldMk cId="2835114492" sldId="264"/>
        </pc:sldMkLst>
        <pc:spChg chg="mod">
          <ac:chgData name="Balmoori, Saketh" userId="asEDiumpgNMORo2nSctqmvMypDNYw3/tJAE96ckybWE=" providerId="None" clId="Web-{84E1741B-5610-4496-8AAE-01C2DF13E447}" dt="2024-11-22T18:59:00.251" v="88" actId="20577"/>
          <ac:spMkLst>
            <pc:docMk/>
            <pc:sldMk cId="2835114492" sldId="264"/>
            <ac:spMk id="2" creationId="{37A9A72E-61EC-6012-3653-EB03CC19772E}"/>
          </ac:spMkLst>
        </pc:spChg>
        <pc:spChg chg="mod">
          <ac:chgData name="Balmoori, Saketh" userId="asEDiumpgNMORo2nSctqmvMypDNYw3/tJAE96ckybWE=" providerId="None" clId="Web-{84E1741B-5610-4496-8AAE-01C2DF13E447}" dt="2024-11-22T19:01:44.914" v="127" actId="1076"/>
          <ac:spMkLst>
            <pc:docMk/>
            <pc:sldMk cId="2835114492" sldId="264"/>
            <ac:spMk id="9" creationId="{3B74EB5F-8BC2-C9F9-37CD-3B36E6BDB3D4}"/>
          </ac:spMkLst>
        </pc:spChg>
        <pc:picChg chg="add mod">
          <ac:chgData name="Balmoori, Saketh" userId="asEDiumpgNMORo2nSctqmvMypDNYw3/tJAE96ckybWE=" providerId="None" clId="Web-{84E1741B-5610-4496-8AAE-01C2DF13E447}" dt="2024-11-22T18:59:53.894" v="104" actId="1076"/>
          <ac:picMkLst>
            <pc:docMk/>
            <pc:sldMk cId="2835114492" sldId="264"/>
            <ac:picMk id="3" creationId="{4AAB76A9-0046-2138-BA0F-8AF3298468AA}"/>
          </ac:picMkLst>
        </pc:picChg>
      </pc:sldChg>
      <pc:sldChg chg="modSp">
        <pc:chgData name="Balmoori, Saketh" userId="asEDiumpgNMORo2nSctqmvMypDNYw3/tJAE96ckybWE=" providerId="None" clId="Web-{84E1741B-5610-4496-8AAE-01C2DF13E447}" dt="2024-11-22T19:03:09.698" v="136" actId="20577"/>
        <pc:sldMkLst>
          <pc:docMk/>
          <pc:sldMk cId="3778784085" sldId="267"/>
        </pc:sldMkLst>
        <pc:spChg chg="mod">
          <ac:chgData name="Balmoori, Saketh" userId="asEDiumpgNMORo2nSctqmvMypDNYw3/tJAE96ckybWE=" providerId="None" clId="Web-{84E1741B-5610-4496-8AAE-01C2DF13E447}" dt="2024-11-22T19:03:09.698" v="136" actId="20577"/>
          <ac:spMkLst>
            <pc:docMk/>
            <pc:sldMk cId="3778784085" sldId="267"/>
            <ac:spMk id="3" creationId="{0A2E5CA9-4CC8-B72D-B2E1-3EED1C73CBD0}"/>
          </ac:spMkLst>
        </pc:spChg>
      </pc:sldChg>
      <pc:sldChg chg="modSp add ord replId">
        <pc:chgData name="Balmoori, Saketh" userId="asEDiumpgNMORo2nSctqmvMypDNYw3/tJAE96ckybWE=" providerId="None" clId="Web-{84E1741B-5610-4496-8AAE-01C2DF13E447}" dt="2024-11-22T18:58:53.642" v="87" actId="20577"/>
        <pc:sldMkLst>
          <pc:docMk/>
          <pc:sldMk cId="1094724262" sldId="291"/>
        </pc:sldMkLst>
        <pc:spChg chg="mod">
          <ac:chgData name="Balmoori, Saketh" userId="asEDiumpgNMORo2nSctqmvMypDNYw3/tJAE96ckybWE=" providerId="None" clId="Web-{84E1741B-5610-4496-8AAE-01C2DF13E447}" dt="2024-11-22T18:58:53.642" v="87" actId="20577"/>
          <ac:spMkLst>
            <pc:docMk/>
            <pc:sldMk cId="1094724262" sldId="291"/>
            <ac:spMk id="2" creationId="{37A9A72E-61EC-6012-3653-EB03CC19772E}"/>
          </ac:spMkLst>
        </pc:spChg>
      </pc:sldChg>
    </pc:docChg>
  </pc:docChgLst>
  <pc:docChgLst>
    <pc:chgData name="Wissmann, Chris" userId="8jAu6h2yb9NnnxKE5AwGA+zW9g+twN77iL/zLR3S/dg=" providerId="None" clId="Web-{7ADB2974-017F-4BB2-AFA1-50CA87340185}"/>
    <pc:docChg chg="delSld modSld">
      <pc:chgData name="Wissmann, Chris" userId="8jAu6h2yb9NnnxKE5AwGA+zW9g+twN77iL/zLR3S/dg=" providerId="None" clId="Web-{7ADB2974-017F-4BB2-AFA1-50CA87340185}" dt="2024-11-28T04:20:15.277" v="2101"/>
      <pc:docMkLst>
        <pc:docMk/>
      </pc:docMkLst>
      <pc:sldChg chg="delSp modSp">
        <pc:chgData name="Wissmann, Chris" userId="8jAu6h2yb9NnnxKE5AwGA+zW9g+twN77iL/zLR3S/dg=" providerId="None" clId="Web-{7ADB2974-017F-4BB2-AFA1-50CA87340185}" dt="2024-11-28T03:06:04.149" v="307" actId="20577"/>
        <pc:sldMkLst>
          <pc:docMk/>
          <pc:sldMk cId="2835114492" sldId="264"/>
        </pc:sldMkLst>
        <pc:spChg chg="del">
          <ac:chgData name="Wissmann, Chris" userId="8jAu6h2yb9NnnxKE5AwGA+zW9g+twN77iL/zLR3S/dg=" providerId="None" clId="Web-{7ADB2974-017F-4BB2-AFA1-50CA87340185}" dt="2024-11-28T03:03:31.361" v="6"/>
          <ac:spMkLst>
            <pc:docMk/>
            <pc:sldMk cId="2835114492" sldId="264"/>
            <ac:spMk id="4" creationId="{76C04E3E-D5F7-054C-2DDB-9FE4E46B84AF}"/>
          </ac:spMkLst>
        </pc:spChg>
        <pc:spChg chg="mod">
          <ac:chgData name="Wissmann, Chris" userId="8jAu6h2yb9NnnxKE5AwGA+zW9g+twN77iL/zLR3S/dg=" providerId="None" clId="Web-{7ADB2974-017F-4BB2-AFA1-50CA87340185}" dt="2024-11-28T03:06:04.149" v="307" actId="20577"/>
          <ac:spMkLst>
            <pc:docMk/>
            <pc:sldMk cId="2835114492" sldId="264"/>
            <ac:spMk id="9" creationId="{3B74EB5F-8BC2-C9F9-37CD-3B36E6BDB3D4}"/>
          </ac:spMkLst>
        </pc:spChg>
      </pc:sldChg>
      <pc:sldChg chg="addSp delSp modSp">
        <pc:chgData name="Wissmann, Chris" userId="8jAu6h2yb9NnnxKE5AwGA+zW9g+twN77iL/zLR3S/dg=" providerId="None" clId="Web-{7ADB2974-017F-4BB2-AFA1-50CA87340185}" dt="2024-11-28T03:47:27.623" v="1310"/>
        <pc:sldMkLst>
          <pc:docMk/>
          <pc:sldMk cId="3778784085" sldId="267"/>
        </pc:sldMkLst>
        <pc:spChg chg="mod">
          <ac:chgData name="Wissmann, Chris" userId="8jAu6h2yb9NnnxKE5AwGA+zW9g+twN77iL/zLR3S/dg=" providerId="None" clId="Web-{7ADB2974-017F-4BB2-AFA1-50CA87340185}" dt="2024-11-28T03:34:02.510" v="623" actId="1076"/>
          <ac:spMkLst>
            <pc:docMk/>
            <pc:sldMk cId="3778784085" sldId="267"/>
            <ac:spMk id="3" creationId="{0A2E5CA9-4CC8-B72D-B2E1-3EED1C73CBD0}"/>
          </ac:spMkLst>
        </pc:spChg>
        <pc:spChg chg="mod">
          <ac:chgData name="Wissmann, Chris" userId="8jAu6h2yb9NnnxKE5AwGA+zW9g+twN77iL/zLR3S/dg=" providerId="None" clId="Web-{7ADB2974-017F-4BB2-AFA1-50CA87340185}" dt="2024-11-28T03:43:45.473" v="1293" actId="1076"/>
          <ac:spMkLst>
            <pc:docMk/>
            <pc:sldMk cId="3778784085" sldId="267"/>
            <ac:spMk id="5" creationId="{ED259AB9-FD4A-FFEB-E76E-6BC27C20C3D7}"/>
          </ac:spMkLst>
        </pc:spChg>
        <pc:graphicFrameChg chg="add del mod modGraphic">
          <ac:chgData name="Wissmann, Chris" userId="8jAu6h2yb9NnnxKE5AwGA+zW9g+twN77iL/zLR3S/dg=" providerId="None" clId="Web-{7ADB2974-017F-4BB2-AFA1-50CA87340185}" dt="2024-11-28T03:34:25.605" v="661"/>
          <ac:graphicFrameMkLst>
            <pc:docMk/>
            <pc:sldMk cId="3778784085" sldId="267"/>
            <ac:graphicFrameMk id="6" creationId="{4420193F-CEE6-2C25-449A-6B66A019F354}"/>
          </ac:graphicFrameMkLst>
        </pc:graphicFrameChg>
        <pc:graphicFrameChg chg="add mod modGraphic">
          <ac:chgData name="Wissmann, Chris" userId="8jAu6h2yb9NnnxKE5AwGA+zW9g+twN77iL/zLR3S/dg=" providerId="None" clId="Web-{7ADB2974-017F-4BB2-AFA1-50CA87340185}" dt="2024-11-28T03:47:27.623" v="1310"/>
          <ac:graphicFrameMkLst>
            <pc:docMk/>
            <pc:sldMk cId="3778784085" sldId="267"/>
            <ac:graphicFrameMk id="12" creationId="{4A10886C-3643-B78C-BBF7-25B3058B476C}"/>
          </ac:graphicFrameMkLst>
        </pc:graphicFrameChg>
        <pc:picChg chg="del mod">
          <ac:chgData name="Wissmann, Chris" userId="8jAu6h2yb9NnnxKE5AwGA+zW9g+twN77iL/zLR3S/dg=" providerId="None" clId="Web-{7ADB2974-017F-4BB2-AFA1-50CA87340185}" dt="2024-11-28T03:45:23.274" v="1302"/>
          <ac:picMkLst>
            <pc:docMk/>
            <pc:sldMk cId="3778784085" sldId="267"/>
            <ac:picMk id="4" creationId="{F5CC23FF-B5F7-A59E-9525-D51F55084417}"/>
          </ac:picMkLst>
        </pc:picChg>
        <pc:picChg chg="add del">
          <ac:chgData name="Wissmann, Chris" userId="8jAu6h2yb9NnnxKE5AwGA+zW9g+twN77iL/zLR3S/dg=" providerId="None" clId="Web-{7ADB2974-017F-4BB2-AFA1-50CA87340185}" dt="2024-11-28T03:34:49.856" v="665"/>
          <ac:picMkLst>
            <pc:docMk/>
            <pc:sldMk cId="3778784085" sldId="267"/>
            <ac:picMk id="8" creationId="{A1D2678B-9FEF-7918-42E6-2A1C8782F5F5}"/>
          </ac:picMkLst>
        </pc:picChg>
        <pc:picChg chg="add del">
          <ac:chgData name="Wissmann, Chris" userId="8jAu6h2yb9NnnxKE5AwGA+zW9g+twN77iL/zLR3S/dg=" providerId="None" clId="Web-{7ADB2974-017F-4BB2-AFA1-50CA87340185}" dt="2024-11-28T03:35:02.700" v="667"/>
          <ac:picMkLst>
            <pc:docMk/>
            <pc:sldMk cId="3778784085" sldId="267"/>
            <ac:picMk id="10" creationId="{D21B8B4D-E7FF-CB67-D180-D12A573AC19F}"/>
          </ac:picMkLst>
        </pc:picChg>
      </pc:sldChg>
      <pc:sldChg chg="addSp delSp modSp">
        <pc:chgData name="Wissmann, Chris" userId="8jAu6h2yb9NnnxKE5AwGA+zW9g+twN77iL/zLR3S/dg=" providerId="None" clId="Web-{7ADB2974-017F-4BB2-AFA1-50CA87340185}" dt="2024-11-28T03:51:28.353" v="1375" actId="1076"/>
        <pc:sldMkLst>
          <pc:docMk/>
          <pc:sldMk cId="656526533" sldId="268"/>
        </pc:sldMkLst>
        <pc:spChg chg="mod">
          <ac:chgData name="Wissmann, Chris" userId="8jAu6h2yb9NnnxKE5AwGA+zW9g+twN77iL/zLR3S/dg=" providerId="None" clId="Web-{7ADB2974-017F-4BB2-AFA1-50CA87340185}" dt="2024-11-28T03:23:11.757" v="441" actId="20577"/>
          <ac:spMkLst>
            <pc:docMk/>
            <pc:sldMk cId="656526533" sldId="268"/>
            <ac:spMk id="3" creationId="{080FC541-236E-5DFB-8616-A2B1D0B0E327}"/>
          </ac:spMkLst>
        </pc:spChg>
        <pc:spChg chg="mod">
          <ac:chgData name="Wissmann, Chris" userId="8jAu6h2yb9NnnxKE5AwGA+zW9g+twN77iL/zLR3S/dg=" providerId="None" clId="Web-{7ADB2974-017F-4BB2-AFA1-50CA87340185}" dt="2024-11-28T03:26:36.454" v="507" actId="14100"/>
          <ac:spMkLst>
            <pc:docMk/>
            <pc:sldMk cId="656526533" sldId="268"/>
            <ac:spMk id="5" creationId="{BF61FD5E-860D-4FA6-A482-40EC2BFC422B}"/>
          </ac:spMkLst>
        </pc:spChg>
        <pc:spChg chg="add mod">
          <ac:chgData name="Wissmann, Chris" userId="8jAu6h2yb9NnnxKE5AwGA+zW9g+twN77iL/zLR3S/dg=" providerId="None" clId="Web-{7ADB2974-017F-4BB2-AFA1-50CA87340185}" dt="2024-11-28T03:26:47.752" v="510" actId="1076"/>
          <ac:spMkLst>
            <pc:docMk/>
            <pc:sldMk cId="656526533" sldId="268"/>
            <ac:spMk id="6" creationId="{2CABDA1E-64CC-268F-9FCE-E52F5685E36D}"/>
          </ac:spMkLst>
        </pc:spChg>
        <pc:spChg chg="add del">
          <ac:chgData name="Wissmann, Chris" userId="8jAu6h2yb9NnnxKE5AwGA+zW9g+twN77iL/zLR3S/dg=" providerId="None" clId="Web-{7ADB2974-017F-4BB2-AFA1-50CA87340185}" dt="2024-11-28T03:15:01.970" v="350"/>
          <ac:spMkLst>
            <pc:docMk/>
            <pc:sldMk cId="656526533" sldId="268"/>
            <ac:spMk id="14" creationId="{5229637F-734E-B54E-D468-51416632D118}"/>
          </ac:spMkLst>
        </pc:spChg>
        <pc:spChg chg="add del mod">
          <ac:chgData name="Wissmann, Chris" userId="8jAu6h2yb9NnnxKE5AwGA+zW9g+twN77iL/zLR3S/dg=" providerId="None" clId="Web-{7ADB2974-017F-4BB2-AFA1-50CA87340185}" dt="2024-11-28T03:20:16.453" v="394"/>
          <ac:spMkLst>
            <pc:docMk/>
            <pc:sldMk cId="656526533" sldId="268"/>
            <ac:spMk id="17" creationId="{3F293B80-1360-42CB-49DC-9028A0638A98}"/>
          </ac:spMkLst>
        </pc:spChg>
        <pc:spChg chg="add del mod">
          <ac:chgData name="Wissmann, Chris" userId="8jAu6h2yb9NnnxKE5AwGA+zW9g+twN77iL/zLR3S/dg=" providerId="None" clId="Web-{7ADB2974-017F-4BB2-AFA1-50CA87340185}" dt="2024-11-28T03:20:26.234" v="399"/>
          <ac:spMkLst>
            <pc:docMk/>
            <pc:sldMk cId="656526533" sldId="268"/>
            <ac:spMk id="19" creationId="{45980AE0-CD93-B01E-88A1-2A9B712D853E}"/>
          </ac:spMkLst>
        </pc:spChg>
        <pc:spChg chg="add mod">
          <ac:chgData name="Wissmann, Chris" userId="8jAu6h2yb9NnnxKE5AwGA+zW9g+twN77iL/zLR3S/dg=" providerId="None" clId="Web-{7ADB2974-017F-4BB2-AFA1-50CA87340185}" dt="2024-11-28T03:51:25.524" v="1373" actId="1076"/>
          <ac:spMkLst>
            <pc:docMk/>
            <pc:sldMk cId="656526533" sldId="268"/>
            <ac:spMk id="25" creationId="{59DD0A84-2826-B592-F43E-FC5F882EB591}"/>
          </ac:spMkLst>
        </pc:spChg>
        <pc:spChg chg="add mod">
          <ac:chgData name="Wissmann, Chris" userId="8jAu6h2yb9NnnxKE5AwGA+zW9g+twN77iL/zLR3S/dg=" providerId="None" clId="Web-{7ADB2974-017F-4BB2-AFA1-50CA87340185}" dt="2024-11-28T03:51:21.899" v="1372" actId="1076"/>
          <ac:spMkLst>
            <pc:docMk/>
            <pc:sldMk cId="656526533" sldId="268"/>
            <ac:spMk id="26" creationId="{D7C126F5-136C-BF6B-3484-94C4FA22538B}"/>
          </ac:spMkLst>
        </pc:spChg>
        <pc:spChg chg="add mod">
          <ac:chgData name="Wissmann, Chris" userId="8jAu6h2yb9NnnxKE5AwGA+zW9g+twN77iL/zLR3S/dg=" providerId="None" clId="Web-{7ADB2974-017F-4BB2-AFA1-50CA87340185}" dt="2024-11-28T03:32:07.533" v="605" actId="20577"/>
          <ac:spMkLst>
            <pc:docMk/>
            <pc:sldMk cId="656526533" sldId="268"/>
            <ac:spMk id="27" creationId="{ED033C84-35CF-AB63-6DB2-6D44DA9554D4}"/>
          </ac:spMkLst>
        </pc:spChg>
        <pc:spChg chg="add mod">
          <ac:chgData name="Wissmann, Chris" userId="8jAu6h2yb9NnnxKE5AwGA+zW9g+twN77iL/zLR3S/dg=" providerId="None" clId="Web-{7ADB2974-017F-4BB2-AFA1-50CA87340185}" dt="2024-11-28T03:32:09.721" v="607" actId="20577"/>
          <ac:spMkLst>
            <pc:docMk/>
            <pc:sldMk cId="656526533" sldId="268"/>
            <ac:spMk id="28" creationId="{BB0F5DFA-FDED-88C6-7A9D-B750CA2068A4}"/>
          </ac:spMkLst>
        </pc:spChg>
        <pc:picChg chg="add del mod modCrop">
          <ac:chgData name="Wissmann, Chris" userId="8jAu6h2yb9NnnxKE5AwGA+zW9g+twN77iL/zLR3S/dg=" providerId="None" clId="Web-{7ADB2974-017F-4BB2-AFA1-50CA87340185}" dt="2024-11-28T03:13:49.295" v="325"/>
          <ac:picMkLst>
            <pc:docMk/>
            <pc:sldMk cId="656526533" sldId="268"/>
            <ac:picMk id="4" creationId="{50ADD28D-AEB9-BAE7-BF7B-CCD795C04551}"/>
          </ac:picMkLst>
        </pc:picChg>
        <pc:picChg chg="mod">
          <ac:chgData name="Wissmann, Chris" userId="8jAu6h2yb9NnnxKE5AwGA+zW9g+twN77iL/zLR3S/dg=" providerId="None" clId="Web-{7ADB2974-017F-4BB2-AFA1-50CA87340185}" dt="2024-11-28T03:51:26.962" v="1374" actId="1076"/>
          <ac:picMkLst>
            <pc:docMk/>
            <pc:sldMk cId="656526533" sldId="268"/>
            <ac:picMk id="4" creationId="{733DF0F9-5B9B-A8E5-2230-3F02DF74EB6B}"/>
          </ac:picMkLst>
        </pc:picChg>
        <pc:picChg chg="add del mod">
          <ac:chgData name="Wissmann, Chris" userId="8jAu6h2yb9NnnxKE5AwGA+zW9g+twN77iL/zLR3S/dg=" providerId="None" clId="Web-{7ADB2974-017F-4BB2-AFA1-50CA87340185}" dt="2024-11-28T03:20:18.453" v="396"/>
          <ac:picMkLst>
            <pc:docMk/>
            <pc:sldMk cId="656526533" sldId="268"/>
            <ac:picMk id="5" creationId="{EECF152D-225C-9DBA-B79D-BE54E3612977}"/>
          </ac:picMkLst>
        </pc:picChg>
        <pc:picChg chg="mod">
          <ac:chgData name="Wissmann, Chris" userId="8jAu6h2yb9NnnxKE5AwGA+zW9g+twN77iL/zLR3S/dg=" providerId="None" clId="Web-{7ADB2974-017F-4BB2-AFA1-50CA87340185}" dt="2024-11-28T03:24:30.417" v="475" actId="1076"/>
          <ac:picMkLst>
            <pc:docMk/>
            <pc:sldMk cId="656526533" sldId="268"/>
            <ac:picMk id="18" creationId="{756B50D6-526F-BA69-2FFC-40B9B0ECFD3D}"/>
          </ac:picMkLst>
        </pc:picChg>
        <pc:picChg chg="add mod">
          <ac:chgData name="Wissmann, Chris" userId="8jAu6h2yb9NnnxKE5AwGA+zW9g+twN77iL/zLR3S/dg=" providerId="None" clId="Web-{7ADB2974-017F-4BB2-AFA1-50CA87340185}" dt="2024-11-28T03:51:28.353" v="1375" actId="1076"/>
          <ac:picMkLst>
            <pc:docMk/>
            <pc:sldMk cId="656526533" sldId="268"/>
            <ac:picMk id="24" creationId="{9FA82882-7DC4-6125-5624-0F6FDE37CCE1}"/>
          </ac:picMkLst>
        </pc:picChg>
        <pc:picChg chg="add mod ord">
          <ac:chgData name="Wissmann, Chris" userId="8jAu6h2yb9NnnxKE5AwGA+zW9g+twN77iL/zLR3S/dg=" providerId="None" clId="Web-{7ADB2974-017F-4BB2-AFA1-50CA87340185}" dt="2024-11-28T03:25:59.359" v="490" actId="1076"/>
          <ac:picMkLst>
            <pc:docMk/>
            <pc:sldMk cId="656526533" sldId="268"/>
            <ac:picMk id="29" creationId="{C66C7F0D-843F-C9D8-144A-5E54D3136F07}"/>
          </ac:picMkLst>
        </pc:picChg>
        <pc:picChg chg="add mod ord">
          <ac:chgData name="Wissmann, Chris" userId="8jAu6h2yb9NnnxKE5AwGA+zW9g+twN77iL/zLR3S/dg=" providerId="None" clId="Web-{7ADB2974-017F-4BB2-AFA1-50CA87340185}" dt="2024-11-28T03:26:01.031" v="491" actId="1076"/>
          <ac:picMkLst>
            <pc:docMk/>
            <pc:sldMk cId="656526533" sldId="268"/>
            <ac:picMk id="30" creationId="{0E65CD9C-53AE-27DB-84B8-F8B9A59B3BCC}"/>
          </ac:picMkLst>
        </pc:picChg>
        <pc:picChg chg="add mod">
          <ac:chgData name="Wissmann, Chris" userId="8jAu6h2yb9NnnxKE5AwGA+zW9g+twN77iL/zLR3S/dg=" providerId="None" clId="Web-{7ADB2974-017F-4BB2-AFA1-50CA87340185}" dt="2024-11-28T03:26:03.906" v="492" actId="1076"/>
          <ac:picMkLst>
            <pc:docMk/>
            <pc:sldMk cId="656526533" sldId="268"/>
            <ac:picMk id="31" creationId="{9C8F12F4-7D98-9CA1-73EE-6072D03B24F0}"/>
          </ac:picMkLst>
        </pc:picChg>
        <pc:inkChg chg="add del">
          <ac:chgData name="Wissmann, Chris" userId="8jAu6h2yb9NnnxKE5AwGA+zW9g+twN77iL/zLR3S/dg=" providerId="None" clId="Web-{7ADB2974-017F-4BB2-AFA1-50CA87340185}" dt="2024-11-28T03:14:12.109" v="330"/>
          <ac:inkMkLst>
            <pc:docMk/>
            <pc:sldMk cId="656526533" sldId="268"/>
            <ac:inkMk id="6" creationId="{94DBBD0B-BC1B-A892-9394-B9EA43CE6E90}"/>
          </ac:inkMkLst>
        </pc:inkChg>
        <pc:inkChg chg="add del">
          <ac:chgData name="Wissmann, Chris" userId="8jAu6h2yb9NnnxKE5AwGA+zW9g+twN77iL/zLR3S/dg=" providerId="None" clId="Web-{7ADB2974-017F-4BB2-AFA1-50CA87340185}" dt="2024-11-28T03:14:39.063" v="344"/>
          <ac:inkMkLst>
            <pc:docMk/>
            <pc:sldMk cId="656526533" sldId="268"/>
            <ac:inkMk id="7" creationId="{57638096-379A-79AA-D1EE-EAF3D8A8AC77}"/>
          </ac:inkMkLst>
        </pc:inkChg>
        <pc:inkChg chg="add del">
          <ac:chgData name="Wissmann, Chris" userId="8jAu6h2yb9NnnxKE5AwGA+zW9g+twN77iL/zLR3S/dg=" providerId="None" clId="Web-{7ADB2974-017F-4BB2-AFA1-50CA87340185}" dt="2024-11-28T03:14:38.360" v="343"/>
          <ac:inkMkLst>
            <pc:docMk/>
            <pc:sldMk cId="656526533" sldId="268"/>
            <ac:inkMk id="8" creationId="{A491333E-5DAE-A5B2-B0EA-309B287C2D52}"/>
          </ac:inkMkLst>
        </pc:inkChg>
        <pc:inkChg chg="add del">
          <ac:chgData name="Wissmann, Chris" userId="8jAu6h2yb9NnnxKE5AwGA+zW9g+twN77iL/zLR3S/dg=" providerId="None" clId="Web-{7ADB2974-017F-4BB2-AFA1-50CA87340185}" dt="2024-11-28T03:14:37.500" v="342"/>
          <ac:inkMkLst>
            <pc:docMk/>
            <pc:sldMk cId="656526533" sldId="268"/>
            <ac:inkMk id="9" creationId="{162FBEFC-D3CD-7215-161A-2FDB2DA2B055}"/>
          </ac:inkMkLst>
        </pc:inkChg>
        <pc:inkChg chg="add del">
          <ac:chgData name="Wissmann, Chris" userId="8jAu6h2yb9NnnxKE5AwGA+zW9g+twN77iL/zLR3S/dg=" providerId="None" clId="Web-{7ADB2974-017F-4BB2-AFA1-50CA87340185}" dt="2024-11-28T03:14:36.157" v="341"/>
          <ac:inkMkLst>
            <pc:docMk/>
            <pc:sldMk cId="656526533" sldId="268"/>
            <ac:inkMk id="10" creationId="{51590E4A-CECB-0DB5-D6B4-0B83B6799CDB}"/>
          </ac:inkMkLst>
        </pc:inkChg>
        <pc:inkChg chg="add del">
          <ac:chgData name="Wissmann, Chris" userId="8jAu6h2yb9NnnxKE5AwGA+zW9g+twN77iL/zLR3S/dg=" providerId="None" clId="Web-{7ADB2974-017F-4BB2-AFA1-50CA87340185}" dt="2024-11-28T03:14:35.532" v="340"/>
          <ac:inkMkLst>
            <pc:docMk/>
            <pc:sldMk cId="656526533" sldId="268"/>
            <ac:inkMk id="11" creationId="{B5620DC2-05A5-DF07-A40B-A736AF205FDA}"/>
          </ac:inkMkLst>
        </pc:inkChg>
        <pc:inkChg chg="add del">
          <ac:chgData name="Wissmann, Chris" userId="8jAu6h2yb9NnnxKE5AwGA+zW9g+twN77iL/zLR3S/dg=" providerId="None" clId="Web-{7ADB2974-017F-4BB2-AFA1-50CA87340185}" dt="2024-11-28T03:14:34.750" v="339"/>
          <ac:inkMkLst>
            <pc:docMk/>
            <pc:sldMk cId="656526533" sldId="268"/>
            <ac:inkMk id="12" creationId="{0F75017C-B355-05A0-FB26-AACC46B69902}"/>
          </ac:inkMkLst>
        </pc:inkChg>
        <pc:inkChg chg="add del">
          <ac:chgData name="Wissmann, Chris" userId="8jAu6h2yb9NnnxKE5AwGA+zW9g+twN77iL/zLR3S/dg=" providerId="None" clId="Web-{7ADB2974-017F-4BB2-AFA1-50CA87340185}" dt="2024-11-28T03:14:33.438" v="338"/>
          <ac:inkMkLst>
            <pc:docMk/>
            <pc:sldMk cId="656526533" sldId="268"/>
            <ac:inkMk id="13" creationId="{C6F5ED99-A8D1-FF7C-EA52-C5125470D214}"/>
          </ac:inkMkLst>
        </pc:inkChg>
        <pc:inkChg chg="add del">
          <ac:chgData name="Wissmann, Chris" userId="8jAu6h2yb9NnnxKE5AwGA+zW9g+twN77iL/zLR3S/dg=" providerId="None" clId="Web-{7ADB2974-017F-4BB2-AFA1-50CA87340185}" dt="2024-11-28T03:15:00.564" v="349"/>
          <ac:inkMkLst>
            <pc:docMk/>
            <pc:sldMk cId="656526533" sldId="268"/>
            <ac:inkMk id="15" creationId="{195DA0A8-CFAE-AD0B-B9A9-0E6DF7BFA21E}"/>
          </ac:inkMkLst>
        </pc:inkChg>
        <pc:inkChg chg="add del">
          <ac:chgData name="Wissmann, Chris" userId="8jAu6h2yb9NnnxKE5AwGA+zW9g+twN77iL/zLR3S/dg=" providerId="None" clId="Web-{7ADB2974-017F-4BB2-AFA1-50CA87340185}" dt="2024-11-28T03:14:56.236" v="348"/>
          <ac:inkMkLst>
            <pc:docMk/>
            <pc:sldMk cId="656526533" sldId="268"/>
            <ac:inkMk id="16" creationId="{DB7D09B5-6404-3423-BF83-CA8DBF4D9729}"/>
          </ac:inkMkLst>
        </pc:inkChg>
        <pc:cxnChg chg="add del mod">
          <ac:chgData name="Wissmann, Chris" userId="8jAu6h2yb9NnnxKE5AwGA+zW9g+twN77iL/zLR3S/dg=" providerId="None" clId="Web-{7ADB2974-017F-4BB2-AFA1-50CA87340185}" dt="2024-11-28T03:20:23.047" v="397"/>
          <ac:cxnSpMkLst>
            <pc:docMk/>
            <pc:sldMk cId="656526533" sldId="268"/>
            <ac:cxnSpMk id="20" creationId="{28FE0522-CAD0-7C4D-7A09-13B5674D9C93}"/>
          </ac:cxnSpMkLst>
        </pc:cxnChg>
        <pc:cxnChg chg="add del mod">
          <ac:chgData name="Wissmann, Chris" userId="8jAu6h2yb9NnnxKE5AwGA+zW9g+twN77iL/zLR3S/dg=" providerId="None" clId="Web-{7ADB2974-017F-4BB2-AFA1-50CA87340185}" dt="2024-11-28T03:20:24.734" v="398"/>
          <ac:cxnSpMkLst>
            <pc:docMk/>
            <pc:sldMk cId="656526533" sldId="268"/>
            <ac:cxnSpMk id="21" creationId="{ED9303AC-FA72-0F9F-D1CE-FC863B34058E}"/>
          </ac:cxnSpMkLst>
        </pc:cxnChg>
        <pc:cxnChg chg="add del mod">
          <ac:chgData name="Wissmann, Chris" userId="8jAu6h2yb9NnnxKE5AwGA+zW9g+twN77iL/zLR3S/dg=" providerId="None" clId="Web-{7ADB2974-017F-4BB2-AFA1-50CA87340185}" dt="2024-11-28T03:20:28.172" v="400"/>
          <ac:cxnSpMkLst>
            <pc:docMk/>
            <pc:sldMk cId="656526533" sldId="268"/>
            <ac:cxnSpMk id="22" creationId="{DC3CEFF3-A43F-FFB2-22BC-E5A9EBACFCEF}"/>
          </ac:cxnSpMkLst>
        </pc:cxnChg>
        <pc:cxnChg chg="add del mod">
          <ac:chgData name="Wissmann, Chris" userId="8jAu6h2yb9NnnxKE5AwGA+zW9g+twN77iL/zLR3S/dg=" providerId="None" clId="Web-{7ADB2974-017F-4BB2-AFA1-50CA87340185}" dt="2024-11-28T03:20:15.031" v="393"/>
          <ac:cxnSpMkLst>
            <pc:docMk/>
            <pc:sldMk cId="656526533" sldId="268"/>
            <ac:cxnSpMk id="23" creationId="{D73E5DEF-B096-E51B-3D25-D960CC208427}"/>
          </ac:cxnSpMkLst>
        </pc:cxnChg>
      </pc:sldChg>
      <pc:sldChg chg="addSp modSp">
        <pc:chgData name="Wissmann, Chris" userId="8jAu6h2yb9NnnxKE5AwGA+zW9g+twN77iL/zLR3S/dg=" providerId="None" clId="Web-{7ADB2974-017F-4BB2-AFA1-50CA87340185}" dt="2024-11-28T03:31:48.470" v="600" actId="1076"/>
        <pc:sldMkLst>
          <pc:docMk/>
          <pc:sldMk cId="833924572" sldId="269"/>
        </pc:sldMkLst>
        <pc:spChg chg="mod">
          <ac:chgData name="Wissmann, Chris" userId="8jAu6h2yb9NnnxKE5AwGA+zW9g+twN77iL/zLR3S/dg=" providerId="None" clId="Web-{7ADB2974-017F-4BB2-AFA1-50CA87340185}" dt="2024-11-28T03:28:14.257" v="525" actId="14100"/>
          <ac:spMkLst>
            <pc:docMk/>
            <pc:sldMk cId="833924572" sldId="269"/>
            <ac:spMk id="3" creationId="{D5A83133-B3E6-CCCB-FAF0-6DCB45E400A0}"/>
          </ac:spMkLst>
        </pc:spChg>
        <pc:spChg chg="add mod">
          <ac:chgData name="Wissmann, Chris" userId="8jAu6h2yb9NnnxKE5AwGA+zW9g+twN77iL/zLR3S/dg=" providerId="None" clId="Web-{7ADB2974-017F-4BB2-AFA1-50CA87340185}" dt="2024-11-28T03:31:35.985" v="598" actId="1076"/>
          <ac:spMkLst>
            <pc:docMk/>
            <pc:sldMk cId="833924572" sldId="269"/>
            <ac:spMk id="5" creationId="{9C981AAA-2A78-9DB8-AD1B-42195FA3C40F}"/>
          </ac:spMkLst>
        </pc:spChg>
        <pc:spChg chg="add mod">
          <ac:chgData name="Wissmann, Chris" userId="8jAu6h2yb9NnnxKE5AwGA+zW9g+twN77iL/zLR3S/dg=" providerId="None" clId="Web-{7ADB2974-017F-4BB2-AFA1-50CA87340185}" dt="2024-11-28T03:31:44.673" v="599" actId="1076"/>
          <ac:spMkLst>
            <pc:docMk/>
            <pc:sldMk cId="833924572" sldId="269"/>
            <ac:spMk id="6" creationId="{C2D2881F-EC58-1DF5-A829-BC3B52071199}"/>
          </ac:spMkLst>
        </pc:spChg>
        <pc:spChg chg="add mod">
          <ac:chgData name="Wissmann, Chris" userId="8jAu6h2yb9NnnxKE5AwGA+zW9g+twN77iL/zLR3S/dg=" providerId="None" clId="Web-{7ADB2974-017F-4BB2-AFA1-50CA87340185}" dt="2024-11-28T03:31:48.470" v="600" actId="1076"/>
          <ac:spMkLst>
            <pc:docMk/>
            <pc:sldMk cId="833924572" sldId="269"/>
            <ac:spMk id="7" creationId="{74A365FD-374B-29BA-262D-6625EEB6C344}"/>
          </ac:spMkLst>
        </pc:spChg>
        <pc:picChg chg="mod modCrop">
          <ac:chgData name="Wissmann, Chris" userId="8jAu6h2yb9NnnxKE5AwGA+zW9g+twN77iL/zLR3S/dg=" providerId="None" clId="Web-{7ADB2974-017F-4BB2-AFA1-50CA87340185}" dt="2024-11-28T03:30:32.342" v="570" actId="1076"/>
          <ac:picMkLst>
            <pc:docMk/>
            <pc:sldMk cId="833924572" sldId="269"/>
            <ac:picMk id="4" creationId="{4EE38D1F-284E-0628-C668-84C661AC969C}"/>
          </ac:picMkLst>
        </pc:picChg>
        <pc:picChg chg="add mod modCrop">
          <ac:chgData name="Wissmann, Chris" userId="8jAu6h2yb9NnnxKE5AwGA+zW9g+twN77iL/zLR3S/dg=" providerId="None" clId="Web-{7ADB2974-017F-4BB2-AFA1-50CA87340185}" dt="2024-11-28T03:30:35.420" v="571" actId="1076"/>
          <ac:picMkLst>
            <pc:docMk/>
            <pc:sldMk cId="833924572" sldId="269"/>
            <ac:picMk id="8" creationId="{802B8B92-3C22-B107-F6F9-A314D2EEDCF6}"/>
          </ac:picMkLst>
        </pc:picChg>
        <pc:picChg chg="add mod modCrop">
          <ac:chgData name="Wissmann, Chris" userId="8jAu6h2yb9NnnxKE5AwGA+zW9g+twN77iL/zLR3S/dg=" providerId="None" clId="Web-{7ADB2974-017F-4BB2-AFA1-50CA87340185}" dt="2024-11-28T03:30:29.638" v="569" actId="1076"/>
          <ac:picMkLst>
            <pc:docMk/>
            <pc:sldMk cId="833924572" sldId="269"/>
            <ac:picMk id="9" creationId="{E6D632E9-6ED8-B554-7ACF-26656DCB945A}"/>
          </ac:picMkLst>
        </pc:picChg>
      </pc:sldChg>
      <pc:sldChg chg="addSp delSp modSp">
        <pc:chgData name="Wissmann, Chris" userId="8jAu6h2yb9NnnxKE5AwGA+zW9g+twN77iL/zLR3S/dg=" providerId="None" clId="Web-{7ADB2974-017F-4BB2-AFA1-50CA87340185}" dt="2024-11-28T04:20:15.277" v="2101"/>
        <pc:sldMkLst>
          <pc:docMk/>
          <pc:sldMk cId="2754416976" sldId="271"/>
        </pc:sldMkLst>
        <pc:spChg chg="add mod">
          <ac:chgData name="Wissmann, Chris" userId="8jAu6h2yb9NnnxKE5AwGA+zW9g+twN77iL/zLR3S/dg=" providerId="None" clId="Web-{7ADB2974-017F-4BB2-AFA1-50CA87340185}" dt="2024-11-28T04:16:56.065" v="1973" actId="1076"/>
          <ac:spMkLst>
            <pc:docMk/>
            <pc:sldMk cId="2754416976" sldId="271"/>
            <ac:spMk id="9" creationId="{16B6E40B-C658-8E5A-4416-DCB51B6B73B3}"/>
          </ac:spMkLst>
        </pc:spChg>
        <pc:graphicFrameChg chg="add mod modGraphic">
          <ac:chgData name="Wissmann, Chris" userId="8jAu6h2yb9NnnxKE5AwGA+zW9g+twN77iL/zLR3S/dg=" providerId="None" clId="Web-{7ADB2974-017F-4BB2-AFA1-50CA87340185}" dt="2024-11-28T04:20:15.277" v="2101"/>
          <ac:graphicFrameMkLst>
            <pc:docMk/>
            <pc:sldMk cId="2754416976" sldId="271"/>
            <ac:graphicFrameMk id="3" creationId="{7EF14FBF-AF21-409C-0932-FB18482615AD}"/>
          </ac:graphicFrameMkLst>
        </pc:graphicFrameChg>
        <pc:graphicFrameChg chg="del">
          <ac:chgData name="Wissmann, Chris" userId="8jAu6h2yb9NnnxKE5AwGA+zW9g+twN77iL/zLR3S/dg=" providerId="None" clId="Web-{7ADB2974-017F-4BB2-AFA1-50CA87340185}" dt="2024-11-28T04:08:46.916" v="1708"/>
          <ac:graphicFrameMkLst>
            <pc:docMk/>
            <pc:sldMk cId="2754416976" sldId="271"/>
            <ac:graphicFrameMk id="5" creationId="{3853D05B-EDD4-5D0D-1A37-4412D377CE34}"/>
          </ac:graphicFrameMkLst>
        </pc:graphicFrameChg>
        <pc:graphicFrameChg chg="add del mod">
          <ac:chgData name="Wissmann, Chris" userId="8jAu6h2yb9NnnxKE5AwGA+zW9g+twN77iL/zLR3S/dg=" providerId="None" clId="Web-{7ADB2974-017F-4BB2-AFA1-50CA87340185}" dt="2024-11-28T04:16:04.656" v="1946"/>
          <ac:graphicFrameMkLst>
            <pc:docMk/>
            <pc:sldMk cId="2754416976" sldId="271"/>
            <ac:graphicFrameMk id="7" creationId="{32B11E75-C652-0D48-824F-340A67B1042B}"/>
          </ac:graphicFrameMkLst>
        </pc:graphicFrameChg>
      </pc:sldChg>
      <pc:sldChg chg="addSp delSp modSp">
        <pc:chgData name="Wissmann, Chris" userId="8jAu6h2yb9NnnxKE5AwGA+zW9g+twN77iL/zLR3S/dg=" providerId="None" clId="Web-{7ADB2974-017F-4BB2-AFA1-50CA87340185}" dt="2024-11-28T04:20:04.464" v="2099"/>
        <pc:sldMkLst>
          <pc:docMk/>
          <pc:sldMk cId="3301145518" sldId="272"/>
        </pc:sldMkLst>
        <pc:spChg chg="add del mod">
          <ac:chgData name="Wissmann, Chris" userId="8jAu6h2yb9NnnxKE5AwGA+zW9g+twN77iL/zLR3S/dg=" providerId="None" clId="Web-{7ADB2974-017F-4BB2-AFA1-50CA87340185}" dt="2024-11-28T04:17:13.753" v="1976"/>
          <ac:spMkLst>
            <pc:docMk/>
            <pc:sldMk cId="3301145518" sldId="272"/>
            <ac:spMk id="7" creationId="{BEDEB281-8CFB-3289-C61A-BF069E647E6F}"/>
          </ac:spMkLst>
        </pc:spChg>
        <pc:spChg chg="add del mod">
          <ac:chgData name="Wissmann, Chris" userId="8jAu6h2yb9NnnxKE5AwGA+zW9g+twN77iL/zLR3S/dg=" providerId="None" clId="Web-{7ADB2974-017F-4BB2-AFA1-50CA87340185}" dt="2024-11-28T04:17:27.222" v="1977"/>
          <ac:spMkLst>
            <pc:docMk/>
            <pc:sldMk cId="3301145518" sldId="272"/>
            <ac:spMk id="13" creationId="{DCA7E014-D920-2A1D-BAE9-175ADF3BE695}"/>
          </ac:spMkLst>
        </pc:spChg>
        <pc:spChg chg="add mod">
          <ac:chgData name="Wissmann, Chris" userId="8jAu6h2yb9NnnxKE5AwGA+zW9g+twN77iL/zLR3S/dg=" providerId="None" clId="Web-{7ADB2974-017F-4BB2-AFA1-50CA87340185}" dt="2024-11-28T04:19:48.213" v="2095" actId="1076"/>
          <ac:spMkLst>
            <pc:docMk/>
            <pc:sldMk cId="3301145518" sldId="272"/>
            <ac:spMk id="15" creationId="{9B1F6D2E-DD64-D157-2328-71B67A689005}"/>
          </ac:spMkLst>
        </pc:spChg>
        <pc:graphicFrameChg chg="mod modGraphic">
          <ac:chgData name="Wissmann, Chris" userId="8jAu6h2yb9NnnxKE5AwGA+zW9g+twN77iL/zLR3S/dg=" providerId="None" clId="Web-{7ADB2974-017F-4BB2-AFA1-50CA87340185}" dt="2024-11-28T04:20:04.464" v="2099"/>
          <ac:graphicFrameMkLst>
            <pc:docMk/>
            <pc:sldMk cId="3301145518" sldId="272"/>
            <ac:graphicFrameMk id="11" creationId="{6AAAED16-8711-0249-FB75-9063B48459EE}"/>
          </ac:graphicFrameMkLst>
        </pc:graphicFrameChg>
      </pc:sldChg>
      <pc:sldChg chg="del">
        <pc:chgData name="Wissmann, Chris" userId="8jAu6h2yb9NnnxKE5AwGA+zW9g+twN77iL/zLR3S/dg=" providerId="None" clId="Web-{7ADB2974-017F-4BB2-AFA1-50CA87340185}" dt="2024-11-28T04:10:27.499" v="1736"/>
        <pc:sldMkLst>
          <pc:docMk/>
          <pc:sldMk cId="3878845325" sldId="282"/>
        </pc:sldMkLst>
      </pc:sldChg>
      <pc:sldChg chg="modSp">
        <pc:chgData name="Wissmann, Chris" userId="8jAu6h2yb9NnnxKE5AwGA+zW9g+twN77iL/zLR3S/dg=" providerId="None" clId="Web-{7ADB2974-017F-4BB2-AFA1-50CA87340185}" dt="2024-11-28T03:06:14.243" v="315" actId="20577"/>
        <pc:sldMkLst>
          <pc:docMk/>
          <pc:sldMk cId="1094724262" sldId="291"/>
        </pc:sldMkLst>
        <pc:spChg chg="mod">
          <ac:chgData name="Wissmann, Chris" userId="8jAu6h2yb9NnnxKE5AwGA+zW9g+twN77iL/zLR3S/dg=" providerId="None" clId="Web-{7ADB2974-017F-4BB2-AFA1-50CA87340185}" dt="2024-11-28T03:06:14.243" v="315" actId="20577"/>
          <ac:spMkLst>
            <pc:docMk/>
            <pc:sldMk cId="1094724262" sldId="291"/>
            <ac:spMk id="2" creationId="{37A9A72E-61EC-6012-3653-EB03CC19772E}"/>
          </ac:spMkLst>
        </pc:spChg>
      </pc:sldChg>
      <pc:sldChg chg="modSp">
        <pc:chgData name="Wissmann, Chris" userId="8jAu6h2yb9NnnxKE5AwGA+zW9g+twN77iL/zLR3S/dg=" providerId="None" clId="Web-{7ADB2974-017F-4BB2-AFA1-50CA87340185}" dt="2024-11-28T03:50:49.117" v="1370"/>
        <pc:sldMkLst>
          <pc:docMk/>
          <pc:sldMk cId="2612220718" sldId="306"/>
        </pc:sldMkLst>
        <pc:graphicFrameChg chg="mod modGraphic">
          <ac:chgData name="Wissmann, Chris" userId="8jAu6h2yb9NnnxKE5AwGA+zW9g+twN77iL/zLR3S/dg=" providerId="None" clId="Web-{7ADB2974-017F-4BB2-AFA1-50CA87340185}" dt="2024-11-28T03:50:49.117" v="1370"/>
          <ac:graphicFrameMkLst>
            <pc:docMk/>
            <pc:sldMk cId="2612220718" sldId="306"/>
            <ac:graphicFrameMk id="6" creationId="{DB52C1FD-8839-5131-B96B-9C604237E4B3}"/>
          </ac:graphicFrameMkLst>
        </pc:graphicFrameChg>
      </pc:sldChg>
      <pc:sldChg chg="modSp">
        <pc:chgData name="Wissmann, Chris" userId="8jAu6h2yb9NnnxKE5AwGA+zW9g+twN77iL/zLR3S/dg=" providerId="None" clId="Web-{7ADB2974-017F-4BB2-AFA1-50CA87340185}" dt="2024-11-28T03:49:55.630" v="1364" actId="1076"/>
        <pc:sldMkLst>
          <pc:docMk/>
          <pc:sldMk cId="2110848117" sldId="307"/>
        </pc:sldMkLst>
        <pc:spChg chg="mod">
          <ac:chgData name="Wissmann, Chris" userId="8jAu6h2yb9NnnxKE5AwGA+zW9g+twN77iL/zLR3S/dg=" providerId="None" clId="Web-{7ADB2974-017F-4BB2-AFA1-50CA87340185}" dt="2024-11-28T03:49:55.630" v="1364" actId="1076"/>
          <ac:spMkLst>
            <pc:docMk/>
            <pc:sldMk cId="2110848117" sldId="307"/>
            <ac:spMk id="7" creationId="{50953604-5DBE-25C2-73A9-2A00C5C0CA85}"/>
          </ac:spMkLst>
        </pc:spChg>
        <pc:graphicFrameChg chg="mod modGraphic">
          <ac:chgData name="Wissmann, Chris" userId="8jAu6h2yb9NnnxKE5AwGA+zW9g+twN77iL/zLR3S/dg=" providerId="None" clId="Web-{7ADB2974-017F-4BB2-AFA1-50CA87340185}" dt="2024-11-28T03:49:46.583" v="1363"/>
          <ac:graphicFrameMkLst>
            <pc:docMk/>
            <pc:sldMk cId="2110848117" sldId="307"/>
            <ac:graphicFrameMk id="5" creationId="{839BB2D6-DBD3-713D-86E6-3330FE826646}"/>
          </ac:graphicFrameMkLst>
        </pc:graphicFrameChg>
      </pc:sldChg>
      <pc:sldChg chg="addSp delSp modSp">
        <pc:chgData name="Wissmann, Chris" userId="8jAu6h2yb9NnnxKE5AwGA+zW9g+twN77iL/zLR3S/dg=" providerId="None" clId="Web-{7ADB2974-017F-4BB2-AFA1-50CA87340185}" dt="2024-11-28T04:07:41.991" v="1704" actId="1076"/>
        <pc:sldMkLst>
          <pc:docMk/>
          <pc:sldMk cId="1625518341" sldId="308"/>
        </pc:sldMkLst>
        <pc:spChg chg="mod">
          <ac:chgData name="Wissmann, Chris" userId="8jAu6h2yb9NnnxKE5AwGA+zW9g+twN77iL/zLR3S/dg=" providerId="None" clId="Web-{7ADB2974-017F-4BB2-AFA1-50CA87340185}" dt="2024-11-28T03:57:14.477" v="1529" actId="1076"/>
          <ac:spMkLst>
            <pc:docMk/>
            <pc:sldMk cId="1625518341" sldId="308"/>
            <ac:spMk id="2" creationId="{F2D90431-5672-AE5F-2FDE-82D1D43CE1FB}"/>
          </ac:spMkLst>
        </pc:spChg>
        <pc:spChg chg="add del">
          <ac:chgData name="Wissmann, Chris" userId="8jAu6h2yb9NnnxKE5AwGA+zW9g+twN77iL/zLR3S/dg=" providerId="None" clId="Web-{7ADB2974-017F-4BB2-AFA1-50CA87340185}" dt="2024-11-28T03:54:37.642" v="1473"/>
          <ac:spMkLst>
            <pc:docMk/>
            <pc:sldMk cId="1625518341" sldId="308"/>
            <ac:spMk id="3" creationId="{6AFB5DF3-F600-4D03-1D4E-3FF8CAACF60E}"/>
          </ac:spMkLst>
        </pc:spChg>
        <pc:spChg chg="add mod">
          <ac:chgData name="Wissmann, Chris" userId="8jAu6h2yb9NnnxKE5AwGA+zW9g+twN77iL/zLR3S/dg=" providerId="None" clId="Web-{7ADB2974-017F-4BB2-AFA1-50CA87340185}" dt="2024-11-28T04:07:27.522" v="1702" actId="1076"/>
          <ac:spMkLst>
            <pc:docMk/>
            <pc:sldMk cId="1625518341" sldId="308"/>
            <ac:spMk id="3" creationId="{8DCC57B1-0523-8E0F-8F99-5A958E015891}"/>
          </ac:spMkLst>
        </pc:spChg>
        <pc:spChg chg="add mod">
          <ac:chgData name="Wissmann, Chris" userId="8jAu6h2yb9NnnxKE5AwGA+zW9g+twN77iL/zLR3S/dg=" providerId="None" clId="Web-{7ADB2974-017F-4BB2-AFA1-50CA87340185}" dt="2024-11-28T04:06:10.394" v="1688" actId="688"/>
          <ac:spMkLst>
            <pc:docMk/>
            <pc:sldMk cId="1625518341" sldId="308"/>
            <ac:spMk id="6" creationId="{1C7B29CD-6790-7A76-3CC8-E39F9E2E1FAC}"/>
          </ac:spMkLst>
        </pc:spChg>
        <pc:spChg chg="mod">
          <ac:chgData name="Wissmann, Chris" userId="8jAu6h2yb9NnnxKE5AwGA+zW9g+twN77iL/zLR3S/dg=" providerId="None" clId="Web-{7ADB2974-017F-4BB2-AFA1-50CA87340185}" dt="2024-11-28T04:05:34.392" v="1680" actId="1076"/>
          <ac:spMkLst>
            <pc:docMk/>
            <pc:sldMk cId="1625518341" sldId="308"/>
            <ac:spMk id="7" creationId="{96C9BCB3-CFC7-CE6F-75A8-E68C36C09ABA}"/>
          </ac:spMkLst>
        </pc:spChg>
        <pc:spChg chg="add mod">
          <ac:chgData name="Wissmann, Chris" userId="8jAu6h2yb9NnnxKE5AwGA+zW9g+twN77iL/zLR3S/dg=" providerId="None" clId="Web-{7ADB2974-017F-4BB2-AFA1-50CA87340185}" dt="2024-11-28T04:07:30.303" v="1703" actId="1076"/>
          <ac:spMkLst>
            <pc:docMk/>
            <pc:sldMk cId="1625518341" sldId="308"/>
            <ac:spMk id="8" creationId="{8EBF7D5E-B570-0B0C-33CB-DCC5D5F8AE8D}"/>
          </ac:spMkLst>
        </pc:spChg>
        <pc:spChg chg="add mod">
          <ac:chgData name="Wissmann, Chris" userId="8jAu6h2yb9NnnxKE5AwGA+zW9g+twN77iL/zLR3S/dg=" providerId="None" clId="Web-{7ADB2974-017F-4BB2-AFA1-50CA87340185}" dt="2024-11-28T04:07:22.537" v="1701" actId="1076"/>
          <ac:spMkLst>
            <pc:docMk/>
            <pc:sldMk cId="1625518341" sldId="308"/>
            <ac:spMk id="9" creationId="{A0709A51-54CB-DCE8-07E5-E2BE85C2D150}"/>
          </ac:spMkLst>
        </pc:spChg>
        <pc:spChg chg="add mod">
          <ac:chgData name="Wissmann, Chris" userId="8jAu6h2yb9NnnxKE5AwGA+zW9g+twN77iL/zLR3S/dg=" providerId="None" clId="Web-{7ADB2974-017F-4BB2-AFA1-50CA87340185}" dt="2024-11-28T04:07:17.443" v="1700" actId="1076"/>
          <ac:spMkLst>
            <pc:docMk/>
            <pc:sldMk cId="1625518341" sldId="308"/>
            <ac:spMk id="10" creationId="{43C011DC-D8F4-D655-69C0-60B1E4457842}"/>
          </ac:spMkLst>
        </pc:spChg>
        <pc:spChg chg="add mod">
          <ac:chgData name="Wissmann, Chris" userId="8jAu6h2yb9NnnxKE5AwGA+zW9g+twN77iL/zLR3S/dg=" providerId="None" clId="Web-{7ADB2974-017F-4BB2-AFA1-50CA87340185}" dt="2024-11-28T04:07:15.006" v="1699" actId="1076"/>
          <ac:spMkLst>
            <pc:docMk/>
            <pc:sldMk cId="1625518341" sldId="308"/>
            <ac:spMk id="11" creationId="{F3365A8B-12F4-8FA3-336F-FEA82B5EAD43}"/>
          </ac:spMkLst>
        </pc:spChg>
        <pc:spChg chg="add mod">
          <ac:chgData name="Wissmann, Chris" userId="8jAu6h2yb9NnnxKE5AwGA+zW9g+twN77iL/zLR3S/dg=" providerId="None" clId="Web-{7ADB2974-017F-4BB2-AFA1-50CA87340185}" dt="2024-11-28T04:07:41.991" v="1704" actId="1076"/>
          <ac:spMkLst>
            <pc:docMk/>
            <pc:sldMk cId="1625518341" sldId="308"/>
            <ac:spMk id="12" creationId="{B0C3CBD0-E149-A941-5188-18A34BB38FD3}"/>
          </ac:spMkLst>
        </pc:spChg>
        <pc:graphicFrameChg chg="mod modGraphic">
          <ac:chgData name="Wissmann, Chris" userId="8jAu6h2yb9NnnxKE5AwGA+zW9g+twN77iL/zLR3S/dg=" providerId="None" clId="Web-{7ADB2974-017F-4BB2-AFA1-50CA87340185}" dt="2024-11-28T04:05:34.329" v="1679" actId="1076"/>
          <ac:graphicFrameMkLst>
            <pc:docMk/>
            <pc:sldMk cId="1625518341" sldId="308"/>
            <ac:graphicFrameMk id="5" creationId="{CA889BB8-C734-4CB2-5918-511625FD745C}"/>
          </ac:graphicFrameMkLst>
        </pc:graphicFrameChg>
        <pc:picChg chg="add mod">
          <ac:chgData name="Wissmann, Chris" userId="8jAu6h2yb9NnnxKE5AwGA+zW9g+twN77iL/zLR3S/dg=" providerId="None" clId="Web-{7ADB2974-017F-4BB2-AFA1-50CA87340185}" dt="2024-11-28T03:52:43.184" v="1378" actId="14100"/>
          <ac:picMkLst>
            <pc:docMk/>
            <pc:sldMk cId="1625518341" sldId="308"/>
            <ac:picMk id="4" creationId="{A154C46F-84A9-9772-AAFA-9101F33D59C2}"/>
          </ac:picMkLst>
        </pc:picChg>
      </pc:sldChg>
      <pc:sldChg chg="modSp">
        <pc:chgData name="Wissmann, Chris" userId="8jAu6h2yb9NnnxKE5AwGA+zW9g+twN77iL/zLR3S/dg=" providerId="None" clId="Web-{7ADB2974-017F-4BB2-AFA1-50CA87340185}" dt="2024-11-28T04:15:20.217" v="1944"/>
        <pc:sldMkLst>
          <pc:docMk/>
          <pc:sldMk cId="1716734384" sldId="309"/>
        </pc:sldMkLst>
        <pc:graphicFrameChg chg="mod modGraphic">
          <ac:chgData name="Wissmann, Chris" userId="8jAu6h2yb9NnnxKE5AwGA+zW9g+twN77iL/zLR3S/dg=" providerId="None" clId="Web-{7ADB2974-017F-4BB2-AFA1-50CA87340185}" dt="2024-11-28T04:15:20.217" v="1944"/>
          <ac:graphicFrameMkLst>
            <pc:docMk/>
            <pc:sldMk cId="1716734384" sldId="309"/>
            <ac:graphicFrameMk id="8" creationId="{C9F86A85-DCE6-5062-B6C5-FA3E31EDB413}"/>
          </ac:graphicFrameMkLst>
        </pc:graphicFrameChg>
      </pc:sldChg>
    </pc:docChg>
  </pc:docChgLst>
  <pc:docChgLst>
    <pc:chgData name="Balmoori, Saketh" userId="asEDiumpgNMORo2nSctqmvMypDNYw3/tJAE96ckybWE=" providerId="None" clId="Web-{E6AD35AD-F88C-4A88-9291-6E4A6645447B}"/>
    <pc:docChg chg="modSld">
      <pc:chgData name="Balmoori, Saketh" userId="asEDiumpgNMORo2nSctqmvMypDNYw3/tJAE96ckybWE=" providerId="None" clId="Web-{E6AD35AD-F88C-4A88-9291-6E4A6645447B}" dt="2024-11-20T01:09:53.631" v="0" actId="20577"/>
      <pc:docMkLst>
        <pc:docMk/>
      </pc:docMkLst>
      <pc:sldChg chg="modSp">
        <pc:chgData name="Balmoori, Saketh" userId="asEDiumpgNMORo2nSctqmvMypDNYw3/tJAE96ckybWE=" providerId="None" clId="Web-{E6AD35AD-F88C-4A88-9291-6E4A6645447B}" dt="2024-11-20T01:09:53.631" v="0" actId="20577"/>
        <pc:sldMkLst>
          <pc:docMk/>
          <pc:sldMk cId="0" sldId="256"/>
        </pc:sldMkLst>
        <pc:spChg chg="mod">
          <ac:chgData name="Balmoori, Saketh" userId="asEDiumpgNMORo2nSctqmvMypDNYw3/tJAE96ckybWE=" providerId="None" clId="Web-{E6AD35AD-F88C-4A88-9291-6E4A6645447B}" dt="2024-11-20T01:09:53.631" v="0" actId="20577"/>
          <ac:spMkLst>
            <pc:docMk/>
            <pc:sldMk cId="0" sldId="256"/>
            <ac:spMk id="3" creationId="{00000000-0000-0000-0000-000000000000}"/>
          </ac:spMkLst>
        </pc:spChg>
      </pc:sldChg>
    </pc:docChg>
  </pc:docChgLst>
  <pc:docChgLst>
    <pc:chgData name="Balmoori, Saketh" userId="asEDiumpgNMORo2nSctqmvMypDNYw3/tJAE96ckybWE=" providerId="None" clId="Web-{BD852727-9F89-4391-B0C3-D265E2DE0A4B}"/>
    <pc:docChg chg="addSld delSld modSld">
      <pc:chgData name="Balmoori, Saketh" userId="asEDiumpgNMORo2nSctqmvMypDNYw3/tJAE96ckybWE=" providerId="None" clId="Web-{BD852727-9F89-4391-B0C3-D265E2DE0A4B}" dt="2024-11-28T04:15:51.397" v="2714"/>
      <pc:docMkLst>
        <pc:docMk/>
      </pc:docMkLst>
      <pc:sldChg chg="addSp delSp modSp">
        <pc:chgData name="Balmoori, Saketh" userId="asEDiumpgNMORo2nSctqmvMypDNYw3/tJAE96ckybWE=" providerId="None" clId="Web-{BD852727-9F89-4391-B0C3-D265E2DE0A4B}" dt="2024-11-28T03:26:57.914" v="215"/>
        <pc:sldMkLst>
          <pc:docMk/>
          <pc:sldMk cId="656526533" sldId="268"/>
        </pc:sldMkLst>
        <pc:spChg chg="add del mod">
          <ac:chgData name="Balmoori, Saketh" userId="asEDiumpgNMORo2nSctqmvMypDNYw3/tJAE96ckybWE=" providerId="None" clId="Web-{BD852727-9F89-4391-B0C3-D265E2DE0A4B}" dt="2024-11-28T03:26:57.914" v="215"/>
          <ac:spMkLst>
            <pc:docMk/>
            <pc:sldMk cId="656526533" sldId="268"/>
            <ac:spMk id="5" creationId="{BF61FD5E-860D-4FA6-A482-40EC2BFC422B}"/>
          </ac:spMkLst>
        </pc:spChg>
        <pc:spChg chg="del">
          <ac:chgData name="Balmoori, Saketh" userId="asEDiumpgNMORo2nSctqmvMypDNYw3/tJAE96ckybWE=" providerId="None" clId="Web-{BD852727-9F89-4391-B0C3-D265E2DE0A4B}" dt="2024-11-28T03:26:55.836" v="213"/>
          <ac:spMkLst>
            <pc:docMk/>
            <pc:sldMk cId="656526533" sldId="268"/>
            <ac:spMk id="6" creationId="{2CABDA1E-64CC-268F-9FCE-E52F5685E36D}"/>
          </ac:spMkLst>
        </pc:spChg>
        <pc:picChg chg="add mod">
          <ac:chgData name="Balmoori, Saketh" userId="asEDiumpgNMORo2nSctqmvMypDNYw3/tJAE96ckybWE=" providerId="None" clId="Web-{BD852727-9F89-4391-B0C3-D265E2DE0A4B}" dt="2024-11-28T03:19:01.193" v="184" actId="1076"/>
          <ac:picMkLst>
            <pc:docMk/>
            <pc:sldMk cId="656526533" sldId="268"/>
            <ac:picMk id="4" creationId="{733DF0F9-5B9B-A8E5-2230-3F02DF74EB6B}"/>
          </ac:picMkLst>
        </pc:picChg>
        <pc:picChg chg="del mod">
          <ac:chgData name="Balmoori, Saketh" userId="asEDiumpgNMORo2nSctqmvMypDNYw3/tJAE96ckybWE=" providerId="None" clId="Web-{BD852727-9F89-4391-B0C3-D265E2DE0A4B}" dt="2024-11-28T03:21:05.322" v="190"/>
          <ac:picMkLst>
            <pc:docMk/>
            <pc:sldMk cId="656526533" sldId="268"/>
            <ac:picMk id="5" creationId="{EECF152D-225C-9DBA-B79D-BE54E3612977}"/>
          </ac:picMkLst>
        </pc:picChg>
        <pc:picChg chg="add mod">
          <ac:chgData name="Balmoori, Saketh" userId="asEDiumpgNMORo2nSctqmvMypDNYw3/tJAE96ckybWE=" providerId="None" clId="Web-{BD852727-9F89-4391-B0C3-D265E2DE0A4B}" dt="2024-11-28T03:19:05.084" v="185" actId="1076"/>
          <ac:picMkLst>
            <pc:docMk/>
            <pc:sldMk cId="656526533" sldId="268"/>
            <ac:picMk id="18" creationId="{756B50D6-526F-BA69-2FFC-40B9B0ECFD3D}"/>
          </ac:picMkLst>
        </pc:picChg>
        <pc:picChg chg="del">
          <ac:chgData name="Balmoori, Saketh" userId="asEDiumpgNMORo2nSctqmvMypDNYw3/tJAE96ckybWE=" providerId="None" clId="Web-{BD852727-9F89-4391-B0C3-D265E2DE0A4B}" dt="2024-11-28T03:26:54.804" v="211"/>
          <ac:picMkLst>
            <pc:docMk/>
            <pc:sldMk cId="656526533" sldId="268"/>
            <ac:picMk id="29" creationId="{C66C7F0D-843F-C9D8-144A-5E54D3136F07}"/>
          </ac:picMkLst>
        </pc:picChg>
        <pc:picChg chg="del">
          <ac:chgData name="Balmoori, Saketh" userId="asEDiumpgNMORo2nSctqmvMypDNYw3/tJAE96ckybWE=" providerId="None" clId="Web-{BD852727-9F89-4391-B0C3-D265E2DE0A4B}" dt="2024-11-28T03:26:54.164" v="210"/>
          <ac:picMkLst>
            <pc:docMk/>
            <pc:sldMk cId="656526533" sldId="268"/>
            <ac:picMk id="30" creationId="{0E65CD9C-53AE-27DB-84B8-F8B9A59B3BCC}"/>
          </ac:picMkLst>
        </pc:picChg>
        <pc:picChg chg="del">
          <ac:chgData name="Balmoori, Saketh" userId="asEDiumpgNMORo2nSctqmvMypDNYw3/tJAE96ckybWE=" providerId="None" clId="Web-{BD852727-9F89-4391-B0C3-D265E2DE0A4B}" dt="2024-11-28T03:26:55.320" v="212"/>
          <ac:picMkLst>
            <pc:docMk/>
            <pc:sldMk cId="656526533" sldId="268"/>
            <ac:picMk id="31" creationId="{9C8F12F4-7D98-9CA1-73EE-6072D03B24F0}"/>
          </ac:picMkLst>
        </pc:picChg>
      </pc:sldChg>
      <pc:sldChg chg="modSp">
        <pc:chgData name="Balmoori, Saketh" userId="asEDiumpgNMORo2nSctqmvMypDNYw3/tJAE96ckybWE=" providerId="None" clId="Web-{BD852727-9F89-4391-B0C3-D265E2DE0A4B}" dt="2024-11-28T03:03:38.001" v="100" actId="20577"/>
        <pc:sldMkLst>
          <pc:docMk/>
          <pc:sldMk cId="2332448037" sldId="270"/>
        </pc:sldMkLst>
        <pc:spChg chg="mod">
          <ac:chgData name="Balmoori, Saketh" userId="asEDiumpgNMORo2nSctqmvMypDNYw3/tJAE96ckybWE=" providerId="None" clId="Web-{BD852727-9F89-4391-B0C3-D265E2DE0A4B}" dt="2024-11-28T03:03:38.001" v="100" actId="20577"/>
          <ac:spMkLst>
            <pc:docMk/>
            <pc:sldMk cId="2332448037" sldId="270"/>
            <ac:spMk id="8" creationId="{7D7CEC91-6D23-1732-A71E-9AC467E333FF}"/>
          </ac:spMkLst>
        </pc:spChg>
      </pc:sldChg>
      <pc:sldChg chg="addSp delSp modSp">
        <pc:chgData name="Balmoori, Saketh" userId="asEDiumpgNMORo2nSctqmvMypDNYw3/tJAE96ckybWE=" providerId="None" clId="Web-{BD852727-9F89-4391-B0C3-D265E2DE0A4B}" dt="2024-11-28T04:09:26.945" v="2214"/>
        <pc:sldMkLst>
          <pc:docMk/>
          <pc:sldMk cId="3301145518" sldId="272"/>
        </pc:sldMkLst>
        <pc:spChg chg="add del mod">
          <ac:chgData name="Balmoori, Saketh" userId="asEDiumpgNMORo2nSctqmvMypDNYw3/tJAE96ckybWE=" providerId="None" clId="Web-{BD852727-9F89-4391-B0C3-D265E2DE0A4B}" dt="2024-11-28T04:08:46.116" v="2189"/>
          <ac:spMkLst>
            <pc:docMk/>
            <pc:sldMk cId="3301145518" sldId="272"/>
            <ac:spMk id="6" creationId="{ED79DDA4-20BE-71B2-3AF0-F78E75AE484F}"/>
          </ac:spMkLst>
        </pc:spChg>
        <pc:spChg chg="add del mod">
          <ac:chgData name="Balmoori, Saketh" userId="asEDiumpgNMORo2nSctqmvMypDNYw3/tJAE96ckybWE=" providerId="None" clId="Web-{BD852727-9F89-4391-B0C3-D265E2DE0A4B}" dt="2024-11-28T04:08:57.694" v="2199"/>
          <ac:spMkLst>
            <pc:docMk/>
            <pc:sldMk cId="3301145518" sldId="272"/>
            <ac:spMk id="9" creationId="{36BEB5FB-33C1-248F-3027-29BC02645101}"/>
          </ac:spMkLst>
        </pc:spChg>
        <pc:spChg chg="add del mod">
          <ac:chgData name="Balmoori, Saketh" userId="asEDiumpgNMORo2nSctqmvMypDNYw3/tJAE96ckybWE=" providerId="None" clId="Web-{BD852727-9F89-4391-B0C3-D265E2DE0A4B}" dt="2024-11-28T04:09:05.179" v="2208"/>
          <ac:spMkLst>
            <pc:docMk/>
            <pc:sldMk cId="3301145518" sldId="272"/>
            <ac:spMk id="12" creationId="{800BDC44-2420-4C52-4384-752FB47F7F52}"/>
          </ac:spMkLst>
        </pc:spChg>
        <pc:graphicFrameChg chg="add del mod">
          <ac:chgData name="Balmoori, Saketh" userId="asEDiumpgNMORo2nSctqmvMypDNYw3/tJAE96ckybWE=" providerId="None" clId="Web-{BD852727-9F89-4391-B0C3-D265E2DE0A4B}" dt="2024-11-28T04:08:46.116" v="2190"/>
          <ac:graphicFrameMkLst>
            <pc:docMk/>
            <pc:sldMk cId="3301145518" sldId="272"/>
            <ac:graphicFrameMk id="3" creationId="{77D410EF-7DAA-34C5-E2D6-F48D3A8D0EF3}"/>
          </ac:graphicFrameMkLst>
        </pc:graphicFrameChg>
        <pc:graphicFrameChg chg="del">
          <ac:chgData name="Balmoori, Saketh" userId="asEDiumpgNMORo2nSctqmvMypDNYw3/tJAE96ckybWE=" providerId="None" clId="Web-{BD852727-9F89-4391-B0C3-D265E2DE0A4B}" dt="2024-11-28T04:08:49.554" v="2191"/>
          <ac:graphicFrameMkLst>
            <pc:docMk/>
            <pc:sldMk cId="3301145518" sldId="272"/>
            <ac:graphicFrameMk id="4" creationId="{7CD73E72-1D93-FD3A-374F-D049EBFC3CBC}"/>
          </ac:graphicFrameMkLst>
        </pc:graphicFrameChg>
        <pc:graphicFrameChg chg="add del mod">
          <ac:chgData name="Balmoori, Saketh" userId="asEDiumpgNMORo2nSctqmvMypDNYw3/tJAE96ckybWE=" providerId="None" clId="Web-{BD852727-9F89-4391-B0C3-D265E2DE0A4B}" dt="2024-11-28T04:08:57.710" v="2200"/>
          <ac:graphicFrameMkLst>
            <pc:docMk/>
            <pc:sldMk cId="3301145518" sldId="272"/>
            <ac:graphicFrameMk id="8" creationId="{8B985BBA-6B87-AB03-B41E-891A446D64B0}"/>
          </ac:graphicFrameMkLst>
        </pc:graphicFrameChg>
        <pc:graphicFrameChg chg="add mod modGraphic">
          <ac:chgData name="Balmoori, Saketh" userId="asEDiumpgNMORo2nSctqmvMypDNYw3/tJAE96ckybWE=" providerId="None" clId="Web-{BD852727-9F89-4391-B0C3-D265E2DE0A4B}" dt="2024-11-28T04:09:26.945" v="2214"/>
          <ac:graphicFrameMkLst>
            <pc:docMk/>
            <pc:sldMk cId="3301145518" sldId="272"/>
            <ac:graphicFrameMk id="11" creationId="{6AAAED16-8711-0249-FB75-9063B48459EE}"/>
          </ac:graphicFrameMkLst>
        </pc:graphicFrameChg>
      </pc:sldChg>
      <pc:sldChg chg="del">
        <pc:chgData name="Balmoori, Saketh" userId="asEDiumpgNMORo2nSctqmvMypDNYw3/tJAE96ckybWE=" providerId="None" clId="Web-{BD852727-9F89-4391-B0C3-D265E2DE0A4B}" dt="2024-11-28T03:49:17.837" v="1129"/>
        <pc:sldMkLst>
          <pc:docMk/>
          <pc:sldMk cId="1793633218" sldId="278"/>
        </pc:sldMkLst>
      </pc:sldChg>
      <pc:sldChg chg="del">
        <pc:chgData name="Balmoori, Saketh" userId="asEDiumpgNMORo2nSctqmvMypDNYw3/tJAE96ckybWE=" providerId="None" clId="Web-{BD852727-9F89-4391-B0C3-D265E2DE0A4B}" dt="2024-11-28T03:48:59.977" v="1128"/>
        <pc:sldMkLst>
          <pc:docMk/>
          <pc:sldMk cId="1778244946" sldId="280"/>
        </pc:sldMkLst>
      </pc:sldChg>
      <pc:sldChg chg="addSp modSp">
        <pc:chgData name="Balmoori, Saketh" userId="asEDiumpgNMORo2nSctqmvMypDNYw3/tJAE96ckybWE=" providerId="None" clId="Web-{BD852727-9F89-4391-B0C3-D265E2DE0A4B}" dt="2024-11-28T03:52:58.877" v="1416" actId="20577"/>
        <pc:sldMkLst>
          <pc:docMk/>
          <pc:sldMk cId="1058023464" sldId="281"/>
        </pc:sldMkLst>
        <pc:spChg chg="mod">
          <ac:chgData name="Balmoori, Saketh" userId="asEDiumpgNMORo2nSctqmvMypDNYw3/tJAE96ckybWE=" providerId="None" clId="Web-{BD852727-9F89-4391-B0C3-D265E2DE0A4B}" dt="2024-11-28T03:52:58.877" v="1416" actId="20577"/>
          <ac:spMkLst>
            <pc:docMk/>
            <pc:sldMk cId="1058023464" sldId="281"/>
            <ac:spMk id="3" creationId="{4894BE6B-4FA5-7100-44BB-FF37E4F58164}"/>
          </ac:spMkLst>
        </pc:spChg>
        <pc:picChg chg="add mod">
          <ac:chgData name="Balmoori, Saketh" userId="asEDiumpgNMORo2nSctqmvMypDNYw3/tJAE96ckybWE=" providerId="None" clId="Web-{BD852727-9F89-4391-B0C3-D265E2DE0A4B}" dt="2024-11-28T03:09:41.983" v="159" actId="1076"/>
          <ac:picMkLst>
            <pc:docMk/>
            <pc:sldMk cId="1058023464" sldId="281"/>
            <ac:picMk id="4" creationId="{4691660F-1F84-0E2F-0E50-67F1FDCBE2CC}"/>
          </ac:picMkLst>
        </pc:picChg>
      </pc:sldChg>
      <pc:sldChg chg="modSp add del">
        <pc:chgData name="Balmoori, Saketh" userId="asEDiumpgNMORo2nSctqmvMypDNYw3/tJAE96ckybWE=" providerId="None" clId="Web-{BD852727-9F89-4391-B0C3-D265E2DE0A4B}" dt="2024-11-28T04:04:14.525" v="2180"/>
        <pc:sldMkLst>
          <pc:docMk/>
          <pc:sldMk cId="3878845325" sldId="282"/>
        </pc:sldMkLst>
        <pc:spChg chg="mod">
          <ac:chgData name="Balmoori, Saketh" userId="asEDiumpgNMORo2nSctqmvMypDNYw3/tJAE96ckybWE=" providerId="None" clId="Web-{BD852727-9F89-4391-B0C3-D265E2DE0A4B}" dt="2024-11-28T03:03:29.282" v="98" actId="20577"/>
          <ac:spMkLst>
            <pc:docMk/>
            <pc:sldMk cId="3878845325" sldId="282"/>
            <ac:spMk id="7" creationId="{96C9BCB3-CFC7-CE6F-75A8-E68C36C09ABA}"/>
          </ac:spMkLst>
        </pc:spChg>
        <pc:spChg chg="mod">
          <ac:chgData name="Balmoori, Saketh" userId="asEDiumpgNMORo2nSctqmvMypDNYw3/tJAE96ckybWE=" providerId="None" clId="Web-{BD852727-9F89-4391-B0C3-D265E2DE0A4B}" dt="2024-11-28T03:03:26.595" v="96" actId="20577"/>
          <ac:spMkLst>
            <pc:docMk/>
            <pc:sldMk cId="3878845325" sldId="282"/>
            <ac:spMk id="10" creationId="{4062C3C9-1E5F-39B9-B15B-05C6582DE82B}"/>
          </ac:spMkLst>
        </pc:spChg>
      </pc:sldChg>
      <pc:sldChg chg="del">
        <pc:chgData name="Balmoori, Saketh" userId="asEDiumpgNMORo2nSctqmvMypDNYw3/tJAE96ckybWE=" providerId="None" clId="Web-{BD852727-9F89-4391-B0C3-D265E2DE0A4B}" dt="2024-11-28T04:15:51.397" v="2714"/>
        <pc:sldMkLst>
          <pc:docMk/>
          <pc:sldMk cId="4011331947" sldId="283"/>
        </pc:sldMkLst>
      </pc:sldChg>
      <pc:sldChg chg="addSp delSp modSp">
        <pc:chgData name="Balmoori, Saketh" userId="asEDiumpgNMORo2nSctqmvMypDNYw3/tJAE96ckybWE=" providerId="None" clId="Web-{BD852727-9F89-4391-B0C3-D265E2DE0A4B}" dt="2024-11-28T03:17:16.267" v="176" actId="1076"/>
        <pc:sldMkLst>
          <pc:docMk/>
          <pc:sldMk cId="585166004" sldId="288"/>
        </pc:sldMkLst>
        <pc:spChg chg="mod">
          <ac:chgData name="Balmoori, Saketh" userId="asEDiumpgNMORo2nSctqmvMypDNYw3/tJAE96ckybWE=" providerId="None" clId="Web-{BD852727-9F89-4391-B0C3-D265E2DE0A4B}" dt="2024-11-28T03:03:18.907" v="93" actId="20577"/>
          <ac:spMkLst>
            <pc:docMk/>
            <pc:sldMk cId="585166004" sldId="288"/>
            <ac:spMk id="3" creationId="{4894BE6B-4FA5-7100-44BB-FF37E4F58164}"/>
          </ac:spMkLst>
        </pc:spChg>
        <pc:picChg chg="add del mod">
          <ac:chgData name="Balmoori, Saketh" userId="asEDiumpgNMORo2nSctqmvMypDNYw3/tJAE96ckybWE=" providerId="None" clId="Web-{BD852727-9F89-4391-B0C3-D265E2DE0A4B}" dt="2024-11-28T03:17:08.923" v="173"/>
          <ac:picMkLst>
            <pc:docMk/>
            <pc:sldMk cId="585166004" sldId="288"/>
            <ac:picMk id="4" creationId="{8573D4B1-5CE3-2CA8-3EBD-1C39E198D02F}"/>
          </ac:picMkLst>
        </pc:picChg>
        <pc:picChg chg="add mod">
          <ac:chgData name="Balmoori, Saketh" userId="asEDiumpgNMORo2nSctqmvMypDNYw3/tJAE96ckybWE=" providerId="None" clId="Web-{BD852727-9F89-4391-B0C3-D265E2DE0A4B}" dt="2024-11-28T03:17:16.267" v="176" actId="1076"/>
          <ac:picMkLst>
            <pc:docMk/>
            <pc:sldMk cId="585166004" sldId="288"/>
            <ac:picMk id="5" creationId="{1320B50E-1D55-A9A0-05A8-3BFC861D2EB1}"/>
          </ac:picMkLst>
        </pc:picChg>
      </pc:sldChg>
      <pc:sldChg chg="modSp">
        <pc:chgData name="Balmoori, Saketh" userId="asEDiumpgNMORo2nSctqmvMypDNYw3/tJAE96ckybWE=" providerId="None" clId="Web-{BD852727-9F89-4391-B0C3-D265E2DE0A4B}" dt="2024-11-28T03:03:47.127" v="109" actId="20577"/>
        <pc:sldMkLst>
          <pc:docMk/>
          <pc:sldMk cId="2537822784" sldId="293"/>
        </pc:sldMkLst>
        <pc:spChg chg="mod">
          <ac:chgData name="Balmoori, Saketh" userId="asEDiumpgNMORo2nSctqmvMypDNYw3/tJAE96ckybWE=" providerId="None" clId="Web-{BD852727-9F89-4391-B0C3-D265E2DE0A4B}" dt="2024-11-28T03:03:47.127" v="109" actId="20577"/>
          <ac:spMkLst>
            <pc:docMk/>
            <pc:sldMk cId="2537822784" sldId="293"/>
            <ac:spMk id="8" creationId="{7D7CEC91-6D23-1732-A71E-9AC467E333FF}"/>
          </ac:spMkLst>
        </pc:spChg>
      </pc:sldChg>
      <pc:sldChg chg="modSp">
        <pc:chgData name="Balmoori, Saketh" userId="asEDiumpgNMORo2nSctqmvMypDNYw3/tJAE96ckybWE=" providerId="None" clId="Web-{BD852727-9F89-4391-B0C3-D265E2DE0A4B}" dt="2024-11-28T03:03:41.470" v="102" actId="20577"/>
        <pc:sldMkLst>
          <pc:docMk/>
          <pc:sldMk cId="2369474202" sldId="294"/>
        </pc:sldMkLst>
        <pc:spChg chg="mod">
          <ac:chgData name="Balmoori, Saketh" userId="asEDiumpgNMORo2nSctqmvMypDNYw3/tJAE96ckybWE=" providerId="None" clId="Web-{BD852727-9F89-4391-B0C3-D265E2DE0A4B}" dt="2024-11-28T03:03:41.470" v="102" actId="20577"/>
          <ac:spMkLst>
            <pc:docMk/>
            <pc:sldMk cId="2369474202" sldId="294"/>
            <ac:spMk id="8" creationId="{7D7CEC91-6D23-1732-A71E-9AC467E333FF}"/>
          </ac:spMkLst>
        </pc:spChg>
      </pc:sldChg>
      <pc:sldChg chg="modSp">
        <pc:chgData name="Balmoori, Saketh" userId="asEDiumpgNMORo2nSctqmvMypDNYw3/tJAE96ckybWE=" providerId="None" clId="Web-{BD852727-9F89-4391-B0C3-D265E2DE0A4B}" dt="2024-11-28T03:03:44.642" v="105" actId="20577"/>
        <pc:sldMkLst>
          <pc:docMk/>
          <pc:sldMk cId="1873073540" sldId="299"/>
        </pc:sldMkLst>
        <pc:spChg chg="mod">
          <ac:chgData name="Balmoori, Saketh" userId="asEDiumpgNMORo2nSctqmvMypDNYw3/tJAE96ckybWE=" providerId="None" clId="Web-{BD852727-9F89-4391-B0C3-D265E2DE0A4B}" dt="2024-11-28T03:03:44.642" v="105" actId="20577"/>
          <ac:spMkLst>
            <pc:docMk/>
            <pc:sldMk cId="1873073540" sldId="299"/>
            <ac:spMk id="8" creationId="{7D7CEC91-6D23-1732-A71E-9AC467E333FF}"/>
          </ac:spMkLst>
        </pc:spChg>
      </pc:sldChg>
      <pc:sldChg chg="modSp">
        <pc:chgData name="Balmoori, Saketh" userId="asEDiumpgNMORo2nSctqmvMypDNYw3/tJAE96ckybWE=" providerId="None" clId="Web-{BD852727-9F89-4391-B0C3-D265E2DE0A4B}" dt="2024-11-28T03:03:55.221" v="118" actId="20577"/>
        <pc:sldMkLst>
          <pc:docMk/>
          <pc:sldMk cId="3527636187" sldId="300"/>
        </pc:sldMkLst>
        <pc:spChg chg="mod">
          <ac:chgData name="Balmoori, Saketh" userId="asEDiumpgNMORo2nSctqmvMypDNYw3/tJAE96ckybWE=" providerId="None" clId="Web-{BD852727-9F89-4391-B0C3-D265E2DE0A4B}" dt="2024-11-28T03:03:55.221" v="118" actId="20577"/>
          <ac:spMkLst>
            <pc:docMk/>
            <pc:sldMk cId="3527636187" sldId="300"/>
            <ac:spMk id="8" creationId="{7D7CEC91-6D23-1732-A71E-9AC467E333FF}"/>
          </ac:spMkLst>
        </pc:spChg>
      </pc:sldChg>
      <pc:sldChg chg="modSp">
        <pc:chgData name="Balmoori, Saketh" userId="asEDiumpgNMORo2nSctqmvMypDNYw3/tJAE96ckybWE=" providerId="None" clId="Web-{BD852727-9F89-4391-B0C3-D265E2DE0A4B}" dt="2024-11-28T03:03:52.799" v="114" actId="20577"/>
        <pc:sldMkLst>
          <pc:docMk/>
          <pc:sldMk cId="1001730856" sldId="301"/>
        </pc:sldMkLst>
        <pc:spChg chg="mod">
          <ac:chgData name="Balmoori, Saketh" userId="asEDiumpgNMORo2nSctqmvMypDNYw3/tJAE96ckybWE=" providerId="None" clId="Web-{BD852727-9F89-4391-B0C3-D265E2DE0A4B}" dt="2024-11-28T03:03:52.799" v="114" actId="20577"/>
          <ac:spMkLst>
            <pc:docMk/>
            <pc:sldMk cId="1001730856" sldId="301"/>
            <ac:spMk id="8" creationId="{7D7CEC91-6D23-1732-A71E-9AC467E333FF}"/>
          </ac:spMkLst>
        </pc:spChg>
      </pc:sldChg>
      <pc:sldChg chg="modSp">
        <pc:chgData name="Balmoori, Saketh" userId="asEDiumpgNMORo2nSctqmvMypDNYw3/tJAE96ckybWE=" providerId="None" clId="Web-{BD852727-9F89-4391-B0C3-D265E2DE0A4B}" dt="2024-11-28T03:03:49.783" v="111" actId="20577"/>
        <pc:sldMkLst>
          <pc:docMk/>
          <pc:sldMk cId="1232283053" sldId="305"/>
        </pc:sldMkLst>
        <pc:spChg chg="mod">
          <ac:chgData name="Balmoori, Saketh" userId="asEDiumpgNMORo2nSctqmvMypDNYw3/tJAE96ckybWE=" providerId="None" clId="Web-{BD852727-9F89-4391-B0C3-D265E2DE0A4B}" dt="2024-11-28T03:03:49.783" v="111" actId="20577"/>
          <ac:spMkLst>
            <pc:docMk/>
            <pc:sldMk cId="1232283053" sldId="305"/>
            <ac:spMk id="8" creationId="{7D7CEC91-6D23-1732-A71E-9AC467E333FF}"/>
          </ac:spMkLst>
        </pc:spChg>
      </pc:sldChg>
      <pc:sldChg chg="addSp delSp modSp add replId">
        <pc:chgData name="Balmoori, Saketh" userId="asEDiumpgNMORo2nSctqmvMypDNYw3/tJAE96ckybWE=" providerId="None" clId="Web-{BD852727-9F89-4391-B0C3-D265E2DE0A4B}" dt="2024-11-28T03:49:55.885" v="1175"/>
        <pc:sldMkLst>
          <pc:docMk/>
          <pc:sldMk cId="2612220718" sldId="306"/>
        </pc:sldMkLst>
        <pc:spChg chg="del">
          <ac:chgData name="Balmoori, Saketh" userId="asEDiumpgNMORo2nSctqmvMypDNYw3/tJAE96ckybWE=" providerId="None" clId="Web-{BD852727-9F89-4391-B0C3-D265E2DE0A4B}" dt="2024-11-28T03:34:06.039" v="218"/>
          <ac:spMkLst>
            <pc:docMk/>
            <pc:sldMk cId="2612220718" sldId="306"/>
            <ac:spMk id="5" creationId="{94503ECF-82DE-E4BA-12E3-B50099B70D93}"/>
          </ac:spMkLst>
        </pc:spChg>
        <pc:spChg chg="mod">
          <ac:chgData name="Balmoori, Saketh" userId="asEDiumpgNMORo2nSctqmvMypDNYw3/tJAE96ckybWE=" providerId="None" clId="Web-{BD852727-9F89-4391-B0C3-D265E2DE0A4B}" dt="2024-11-28T03:34:08.398" v="219" actId="1076"/>
          <ac:spMkLst>
            <pc:docMk/>
            <pc:sldMk cId="2612220718" sldId="306"/>
            <ac:spMk id="7" creationId="{7A6A942A-CFA0-FAB2-C81D-38396B961EAC}"/>
          </ac:spMkLst>
        </pc:spChg>
        <pc:graphicFrameChg chg="add mod modGraphic">
          <ac:chgData name="Balmoori, Saketh" userId="asEDiumpgNMORo2nSctqmvMypDNYw3/tJAE96ckybWE=" providerId="None" clId="Web-{BD852727-9F89-4391-B0C3-D265E2DE0A4B}" dt="2024-11-28T03:49:55.885" v="1175"/>
          <ac:graphicFrameMkLst>
            <pc:docMk/>
            <pc:sldMk cId="2612220718" sldId="306"/>
            <ac:graphicFrameMk id="6" creationId="{DB52C1FD-8839-5131-B96B-9C604237E4B3}"/>
          </ac:graphicFrameMkLst>
        </pc:graphicFrameChg>
        <pc:graphicFrameChg chg="add del mod">
          <ac:chgData name="Balmoori, Saketh" userId="asEDiumpgNMORo2nSctqmvMypDNYw3/tJAE96ckybWE=" providerId="None" clId="Web-{BD852727-9F89-4391-B0C3-D265E2DE0A4B}" dt="2024-11-28T03:38:28.500" v="595"/>
          <ac:graphicFrameMkLst>
            <pc:docMk/>
            <pc:sldMk cId="2612220718" sldId="306"/>
            <ac:graphicFrameMk id="9" creationId="{C6FF4B6C-6CB6-E03A-4236-7FF11BE30466}"/>
          </ac:graphicFrameMkLst>
        </pc:graphicFrameChg>
        <pc:picChg chg="del">
          <ac:chgData name="Balmoori, Saketh" userId="asEDiumpgNMORo2nSctqmvMypDNYw3/tJAE96ckybWE=" providerId="None" clId="Web-{BD852727-9F89-4391-B0C3-D265E2DE0A4B}" dt="2024-11-28T03:34:03.913" v="217"/>
          <ac:picMkLst>
            <pc:docMk/>
            <pc:sldMk cId="2612220718" sldId="306"/>
            <ac:picMk id="4" creationId="{8207B7E5-88B3-8DEF-E349-B05B4037F12F}"/>
          </ac:picMkLst>
        </pc:picChg>
      </pc:sldChg>
      <pc:sldChg chg="addSp delSp modSp add replId">
        <pc:chgData name="Balmoori, Saketh" userId="asEDiumpgNMORo2nSctqmvMypDNYw3/tJAE96ckybWE=" providerId="None" clId="Web-{BD852727-9F89-4391-B0C3-D265E2DE0A4B}" dt="2024-11-28T03:48:49.773" v="1127" actId="1076"/>
        <pc:sldMkLst>
          <pc:docMk/>
          <pc:sldMk cId="2110848117" sldId="307"/>
        </pc:sldMkLst>
        <pc:spChg chg="mod">
          <ac:chgData name="Balmoori, Saketh" userId="asEDiumpgNMORo2nSctqmvMypDNYw3/tJAE96ckybWE=" providerId="None" clId="Web-{BD852727-9F89-4391-B0C3-D265E2DE0A4B}" dt="2024-11-28T03:48:49.773" v="1127" actId="1076"/>
          <ac:spMkLst>
            <pc:docMk/>
            <pc:sldMk cId="2110848117" sldId="307"/>
            <ac:spMk id="7" creationId="{50953604-5DBE-25C2-73A9-2A00C5C0CA85}"/>
          </ac:spMkLst>
        </pc:spChg>
        <pc:spChg chg="del">
          <ac:chgData name="Balmoori, Saketh" userId="asEDiumpgNMORo2nSctqmvMypDNYw3/tJAE96ckybWE=" providerId="None" clId="Web-{BD852727-9F89-4391-B0C3-D265E2DE0A4B}" dt="2024-11-28T03:43:22.151" v="733"/>
          <ac:spMkLst>
            <pc:docMk/>
            <pc:sldMk cId="2110848117" sldId="307"/>
            <ac:spMk id="9" creationId="{C67389DF-AFE4-1CA0-62F0-47BA67BE4ADD}"/>
          </ac:spMkLst>
        </pc:spChg>
        <pc:graphicFrameChg chg="add mod modGraphic">
          <ac:chgData name="Balmoori, Saketh" userId="asEDiumpgNMORo2nSctqmvMypDNYw3/tJAE96ckybWE=" providerId="None" clId="Web-{BD852727-9F89-4391-B0C3-D265E2DE0A4B}" dt="2024-11-28T03:48:37.007" v="1126"/>
          <ac:graphicFrameMkLst>
            <pc:docMk/>
            <pc:sldMk cId="2110848117" sldId="307"/>
            <ac:graphicFrameMk id="5" creationId="{839BB2D6-DBD3-713D-86E6-3330FE826646}"/>
          </ac:graphicFrameMkLst>
        </pc:graphicFrameChg>
        <pc:picChg chg="del">
          <ac:chgData name="Balmoori, Saketh" userId="asEDiumpgNMORo2nSctqmvMypDNYw3/tJAE96ckybWE=" providerId="None" clId="Web-{BD852727-9F89-4391-B0C3-D265E2DE0A4B}" dt="2024-11-28T03:43:23.011" v="734"/>
          <ac:picMkLst>
            <pc:docMk/>
            <pc:sldMk cId="2110848117" sldId="307"/>
            <ac:picMk id="4" creationId="{550CC046-6960-7D7F-ECE6-D6B95F3ED3EB}"/>
          </ac:picMkLst>
        </pc:picChg>
      </pc:sldChg>
      <pc:sldChg chg="addSp delSp modSp add replId">
        <pc:chgData name="Balmoori, Saketh" userId="asEDiumpgNMORo2nSctqmvMypDNYw3/tJAE96ckybWE=" providerId="None" clId="Web-{BD852727-9F89-4391-B0C3-D265E2DE0A4B}" dt="2024-11-28T04:04:47.292" v="2184"/>
        <pc:sldMkLst>
          <pc:docMk/>
          <pc:sldMk cId="1625518341" sldId="308"/>
        </pc:sldMkLst>
        <pc:spChg chg="mod">
          <ac:chgData name="Balmoori, Saketh" userId="asEDiumpgNMORo2nSctqmvMypDNYw3/tJAE96ckybWE=" providerId="None" clId="Web-{BD852727-9F89-4391-B0C3-D265E2DE0A4B}" dt="2024-11-28T04:03:06.054" v="2082" actId="1076"/>
          <ac:spMkLst>
            <pc:docMk/>
            <pc:sldMk cId="1625518341" sldId="308"/>
            <ac:spMk id="7" creationId="{96C9BCB3-CFC7-CE6F-75A8-E68C36C09ABA}"/>
          </ac:spMkLst>
        </pc:spChg>
        <pc:spChg chg="del">
          <ac:chgData name="Balmoori, Saketh" userId="asEDiumpgNMORo2nSctqmvMypDNYw3/tJAE96ckybWE=" providerId="None" clId="Web-{BD852727-9F89-4391-B0C3-D265E2DE0A4B}" dt="2024-11-28T03:50:09.885" v="1178"/>
          <ac:spMkLst>
            <pc:docMk/>
            <pc:sldMk cId="1625518341" sldId="308"/>
            <ac:spMk id="10" creationId="{4062C3C9-1E5F-39B9-B15B-05C6582DE82B}"/>
          </ac:spMkLst>
        </pc:spChg>
        <pc:spChg chg="mod">
          <ac:chgData name="Balmoori, Saketh" userId="asEDiumpgNMORo2nSctqmvMypDNYw3/tJAE96ckybWE=" providerId="None" clId="Web-{BD852727-9F89-4391-B0C3-D265E2DE0A4B}" dt="2024-11-28T04:03:46.321" v="2176" actId="1076"/>
          <ac:spMkLst>
            <pc:docMk/>
            <pc:sldMk cId="1625518341" sldId="308"/>
            <ac:spMk id="11" creationId="{F3365A8B-12F4-8FA3-336F-FEA82B5EAD43}"/>
          </ac:spMkLst>
        </pc:spChg>
        <pc:spChg chg="mod">
          <ac:chgData name="Balmoori, Saketh" userId="asEDiumpgNMORo2nSctqmvMypDNYw3/tJAE96ckybWE=" providerId="None" clId="Web-{BD852727-9F89-4391-B0C3-D265E2DE0A4B}" dt="2024-11-28T04:04:00.212" v="2178" actId="1076"/>
          <ac:spMkLst>
            <pc:docMk/>
            <pc:sldMk cId="1625518341" sldId="308"/>
            <ac:spMk id="12" creationId="{B0C3CBD0-E149-A941-5188-18A34BB38FD3}"/>
          </ac:spMkLst>
        </pc:spChg>
        <pc:graphicFrameChg chg="add del mod ord modGraphic">
          <ac:chgData name="Balmoori, Saketh" userId="asEDiumpgNMORo2nSctqmvMypDNYw3/tJAE96ckybWE=" providerId="None" clId="Web-{BD852727-9F89-4391-B0C3-D265E2DE0A4B}" dt="2024-11-28T04:04:47.292" v="2184"/>
          <ac:graphicFrameMkLst>
            <pc:docMk/>
            <pc:sldMk cId="1625518341" sldId="308"/>
            <ac:graphicFrameMk id="5" creationId="{CA889BB8-C734-4CB2-5918-511625FD745C}"/>
          </ac:graphicFrameMkLst>
        </pc:graphicFrameChg>
        <pc:picChg chg="del">
          <ac:chgData name="Balmoori, Saketh" userId="asEDiumpgNMORo2nSctqmvMypDNYw3/tJAE96ckybWE=" providerId="None" clId="Web-{BD852727-9F89-4391-B0C3-D265E2DE0A4B}" dt="2024-11-28T03:50:08.354" v="1177"/>
          <ac:picMkLst>
            <pc:docMk/>
            <pc:sldMk cId="1625518341" sldId="308"/>
            <ac:picMk id="4" creationId="{742D8DD3-7C1F-0909-B807-A2FD9659BBD2}"/>
          </ac:picMkLst>
        </pc:picChg>
        <pc:picChg chg="del">
          <ac:chgData name="Balmoori, Saketh" userId="asEDiumpgNMORo2nSctqmvMypDNYw3/tJAE96ckybWE=" providerId="None" clId="Web-{BD852727-9F89-4391-B0C3-D265E2DE0A4B}" dt="2024-11-28T04:02:45.241" v="1899"/>
          <ac:picMkLst>
            <pc:docMk/>
            <pc:sldMk cId="1625518341" sldId="308"/>
            <ac:picMk id="4" creationId="{A154C46F-84A9-9772-AAFA-9101F33D59C2}"/>
          </ac:picMkLst>
        </pc:picChg>
      </pc:sldChg>
      <pc:sldChg chg="addSp delSp modSp add replId">
        <pc:chgData name="Balmoori, Saketh" userId="asEDiumpgNMORo2nSctqmvMypDNYw3/tJAE96ckybWE=" providerId="None" clId="Web-{BD852727-9F89-4391-B0C3-D265E2DE0A4B}" dt="2024-11-28T04:15:43.741" v="2713"/>
        <pc:sldMkLst>
          <pc:docMk/>
          <pc:sldMk cId="1716734384" sldId="309"/>
        </pc:sldMkLst>
        <pc:spChg chg="mod">
          <ac:chgData name="Balmoori, Saketh" userId="asEDiumpgNMORo2nSctqmvMypDNYw3/tJAE96ckybWE=" providerId="None" clId="Web-{BD852727-9F89-4391-B0C3-D265E2DE0A4B}" dt="2024-11-28T04:13:02.845" v="2460" actId="1076"/>
          <ac:spMkLst>
            <pc:docMk/>
            <pc:sldMk cId="1716734384" sldId="309"/>
            <ac:spMk id="2" creationId="{0432E972-1D32-1A24-7408-1EFD8D133958}"/>
          </ac:spMkLst>
        </pc:spChg>
        <pc:spChg chg="add del mod">
          <ac:chgData name="Balmoori, Saketh" userId="asEDiumpgNMORo2nSctqmvMypDNYw3/tJAE96ckybWE=" providerId="None" clId="Web-{BD852727-9F89-4391-B0C3-D265E2DE0A4B}" dt="2024-11-28T04:11:14.902" v="2219"/>
          <ac:spMkLst>
            <pc:docMk/>
            <pc:sldMk cId="1716734384" sldId="309"/>
            <ac:spMk id="5" creationId="{FF9A09DF-5970-4D58-5C39-A800C495C24D}"/>
          </ac:spMkLst>
        </pc:spChg>
        <pc:spChg chg="del mod">
          <ac:chgData name="Balmoori, Saketh" userId="asEDiumpgNMORo2nSctqmvMypDNYw3/tJAE96ckybWE=" providerId="None" clId="Web-{BD852727-9F89-4391-B0C3-D265E2DE0A4B}" dt="2024-11-28T04:15:43.741" v="2713"/>
          <ac:spMkLst>
            <pc:docMk/>
            <pc:sldMk cId="1716734384" sldId="309"/>
            <ac:spMk id="6" creationId="{9BC20B86-C9CA-7FB6-6898-4D758F21E419}"/>
          </ac:spMkLst>
        </pc:spChg>
        <pc:graphicFrameChg chg="add mod modGraphic">
          <ac:chgData name="Balmoori, Saketh" userId="asEDiumpgNMORo2nSctqmvMypDNYw3/tJAE96ckybWE=" providerId="None" clId="Web-{BD852727-9F89-4391-B0C3-D265E2DE0A4B}" dt="2024-11-28T04:15:35.647" v="2712"/>
          <ac:graphicFrameMkLst>
            <pc:docMk/>
            <pc:sldMk cId="1716734384" sldId="309"/>
            <ac:graphicFrameMk id="8" creationId="{C9F86A85-DCE6-5062-B6C5-FA3E31EDB413}"/>
          </ac:graphicFrameMkLst>
        </pc:graphicFrameChg>
        <pc:picChg chg="del">
          <ac:chgData name="Balmoori, Saketh" userId="asEDiumpgNMORo2nSctqmvMypDNYw3/tJAE96ckybWE=" providerId="None" clId="Web-{BD852727-9F89-4391-B0C3-D265E2DE0A4B}" dt="2024-11-28T04:11:07.965" v="2216"/>
          <ac:picMkLst>
            <pc:docMk/>
            <pc:sldMk cId="1716734384" sldId="309"/>
            <ac:picMk id="4" creationId="{37CB2B98-C2DC-EC32-F9CE-950CACBE2C73}"/>
          </ac:picMkLst>
        </pc:picChg>
      </pc:sldChg>
    </pc:docChg>
  </pc:docChgLst>
  <pc:docChgLst>
    <pc:chgData name="Thornton, Kaitlyn" userId="KtL3GT/bcGmhjU1PTxmUhshjg27mSTz+au1cgS2oCHc=" providerId="None" clId="Web-{3B132EBD-A5F3-4A33-9B22-B6DAD4A8985C}"/>
    <pc:docChg chg="addSld">
      <pc:chgData name="Thornton, Kaitlyn" userId="KtL3GT/bcGmhjU1PTxmUhshjg27mSTz+au1cgS2oCHc=" providerId="None" clId="Web-{3B132EBD-A5F3-4A33-9B22-B6DAD4A8985C}" dt="2024-11-16T03:46:08.688" v="4"/>
      <pc:docMkLst>
        <pc:docMk/>
      </pc:docMkLst>
      <pc:sldChg chg="new">
        <pc:chgData name="Thornton, Kaitlyn" userId="KtL3GT/bcGmhjU1PTxmUhshjg27mSTz+au1cgS2oCHc=" providerId="None" clId="Web-{3B132EBD-A5F3-4A33-9B22-B6DAD4A8985C}" dt="2024-11-16T03:45:57.688" v="0"/>
        <pc:sldMkLst>
          <pc:docMk/>
          <pc:sldMk cId="4011331947" sldId="283"/>
        </pc:sldMkLst>
      </pc:sldChg>
      <pc:sldChg chg="new">
        <pc:chgData name="Thornton, Kaitlyn" userId="KtL3GT/bcGmhjU1PTxmUhshjg27mSTz+au1cgS2oCHc=" providerId="None" clId="Web-{3B132EBD-A5F3-4A33-9B22-B6DAD4A8985C}" dt="2024-11-16T03:46:00.719" v="1"/>
        <pc:sldMkLst>
          <pc:docMk/>
          <pc:sldMk cId="1412271505" sldId="284"/>
        </pc:sldMkLst>
      </pc:sldChg>
      <pc:sldChg chg="new">
        <pc:chgData name="Thornton, Kaitlyn" userId="KtL3GT/bcGmhjU1PTxmUhshjg27mSTz+au1cgS2oCHc=" providerId="None" clId="Web-{3B132EBD-A5F3-4A33-9B22-B6DAD4A8985C}" dt="2024-11-16T03:46:04.501" v="2"/>
        <pc:sldMkLst>
          <pc:docMk/>
          <pc:sldMk cId="238010513" sldId="285"/>
        </pc:sldMkLst>
      </pc:sldChg>
      <pc:sldChg chg="new">
        <pc:chgData name="Thornton, Kaitlyn" userId="KtL3GT/bcGmhjU1PTxmUhshjg27mSTz+au1cgS2oCHc=" providerId="None" clId="Web-{3B132EBD-A5F3-4A33-9B22-B6DAD4A8985C}" dt="2024-11-16T03:46:05.563" v="3"/>
        <pc:sldMkLst>
          <pc:docMk/>
          <pc:sldMk cId="70464888" sldId="286"/>
        </pc:sldMkLst>
      </pc:sldChg>
      <pc:sldChg chg="new">
        <pc:chgData name="Thornton, Kaitlyn" userId="KtL3GT/bcGmhjU1PTxmUhshjg27mSTz+au1cgS2oCHc=" providerId="None" clId="Web-{3B132EBD-A5F3-4A33-9B22-B6DAD4A8985C}" dt="2024-11-16T03:46:08.688" v="4"/>
        <pc:sldMkLst>
          <pc:docMk/>
          <pc:sldMk cId="4043061925" sldId="287"/>
        </pc:sldMkLst>
      </pc:sldChg>
    </pc:docChg>
  </pc:docChgLst>
  <pc:docChgLst>
    <pc:chgData name="Balmoori, Saketh" userId="asEDiumpgNMORo2nSctqmvMypDNYw3/tJAE96ckybWE=" providerId="None" clId="Web-{1DB3D61E-76C9-4A0C-903A-75085F53F3EF}"/>
    <pc:docChg chg="addSld delSld modSld">
      <pc:chgData name="Balmoori, Saketh" userId="asEDiumpgNMORo2nSctqmvMypDNYw3/tJAE96ckybWE=" providerId="None" clId="Web-{1DB3D61E-76C9-4A0C-903A-75085F53F3EF}" dt="2024-11-28T00:59:55.793" v="157"/>
      <pc:docMkLst>
        <pc:docMk/>
      </pc:docMkLst>
      <pc:sldChg chg="modSp">
        <pc:chgData name="Balmoori, Saketh" userId="asEDiumpgNMORo2nSctqmvMypDNYw3/tJAE96ckybWE=" providerId="None" clId="Web-{1DB3D61E-76C9-4A0C-903A-75085F53F3EF}" dt="2024-11-28T00:14:15.324" v="5" actId="20577"/>
        <pc:sldMkLst>
          <pc:docMk/>
          <pc:sldMk cId="3300818109" sldId="257"/>
        </pc:sldMkLst>
        <pc:spChg chg="mod">
          <ac:chgData name="Balmoori, Saketh" userId="asEDiumpgNMORo2nSctqmvMypDNYw3/tJAE96ckybWE=" providerId="None" clId="Web-{1DB3D61E-76C9-4A0C-903A-75085F53F3EF}" dt="2024-11-28T00:14:15.324" v="5" actId="20577"/>
          <ac:spMkLst>
            <pc:docMk/>
            <pc:sldMk cId="3300818109" sldId="257"/>
            <ac:spMk id="2" creationId="{0FE73208-3D0B-18F0-2ECF-220A765F7140}"/>
          </ac:spMkLst>
        </pc:spChg>
      </pc:sldChg>
      <pc:sldChg chg="addSp delSp modSp modTransition">
        <pc:chgData name="Balmoori, Saketh" userId="asEDiumpgNMORo2nSctqmvMypDNYw3/tJAE96ckybWE=" providerId="None" clId="Web-{1DB3D61E-76C9-4A0C-903A-75085F53F3EF}" dt="2024-11-28T00:59:55.777" v="156"/>
        <pc:sldMkLst>
          <pc:docMk/>
          <pc:sldMk cId="2332448037" sldId="270"/>
        </pc:sldMkLst>
        <pc:spChg chg="add del mod">
          <ac:chgData name="Balmoori, Saketh" userId="asEDiumpgNMORo2nSctqmvMypDNYw3/tJAE96ckybWE=" providerId="None" clId="Web-{1DB3D61E-76C9-4A0C-903A-75085F53F3EF}" dt="2024-11-28T00:45:46.287" v="21"/>
          <ac:spMkLst>
            <pc:docMk/>
            <pc:sldMk cId="2332448037" sldId="270"/>
            <ac:spMk id="5" creationId="{F6291BCA-34C8-588D-AF5C-BC7D566B0AFB}"/>
          </ac:spMkLst>
        </pc:spChg>
        <pc:spChg chg="add mod">
          <ac:chgData name="Balmoori, Saketh" userId="asEDiumpgNMORo2nSctqmvMypDNYw3/tJAE96ckybWE=" providerId="None" clId="Web-{1DB3D61E-76C9-4A0C-903A-75085F53F3EF}" dt="2024-11-28T00:46:11.180" v="24" actId="1076"/>
          <ac:spMkLst>
            <pc:docMk/>
            <pc:sldMk cId="2332448037" sldId="270"/>
            <ac:spMk id="7" creationId="{7CFDD3F7-8671-DD0B-AC59-041CF9500836}"/>
          </ac:spMkLst>
        </pc:spChg>
        <pc:spChg chg="add mod">
          <ac:chgData name="Balmoori, Saketh" userId="asEDiumpgNMORo2nSctqmvMypDNYw3/tJAE96ckybWE=" providerId="None" clId="Web-{1DB3D61E-76C9-4A0C-903A-75085F53F3EF}" dt="2024-11-28T00:47:21.951" v="97" actId="1076"/>
          <ac:spMkLst>
            <pc:docMk/>
            <pc:sldMk cId="2332448037" sldId="270"/>
            <ac:spMk id="8" creationId="{7D7CEC91-6D23-1732-A71E-9AC467E333FF}"/>
          </ac:spMkLst>
        </pc:spChg>
        <pc:picChg chg="add del mod">
          <ac:chgData name="Balmoori, Saketh" userId="asEDiumpgNMORo2nSctqmvMypDNYw3/tJAE96ckybWE=" providerId="None" clId="Web-{1DB3D61E-76C9-4A0C-903A-75085F53F3EF}" dt="2024-11-28T00:45:06.206" v="7"/>
          <ac:picMkLst>
            <pc:docMk/>
            <pc:sldMk cId="2332448037" sldId="270"/>
            <ac:picMk id="2" creationId="{7B62C93C-E6C9-B881-AF0F-3F103835F0A8}"/>
          </ac:picMkLst>
        </pc:picChg>
        <pc:picChg chg="del">
          <ac:chgData name="Balmoori, Saketh" userId="asEDiumpgNMORo2nSctqmvMypDNYw3/tJAE96ckybWE=" providerId="None" clId="Web-{1DB3D61E-76C9-4A0C-903A-75085F53F3EF}" dt="2024-11-28T00:45:07.753" v="8"/>
          <ac:picMkLst>
            <pc:docMk/>
            <pc:sldMk cId="2332448037" sldId="270"/>
            <ac:picMk id="3" creationId="{DE9506B4-998B-26CC-46A6-C2D1A24E7AF3}"/>
          </ac:picMkLst>
        </pc:picChg>
        <pc:picChg chg="add mod modCrop">
          <ac:chgData name="Balmoori, Saketh" userId="asEDiumpgNMORo2nSctqmvMypDNYw3/tJAE96ckybWE=" providerId="None" clId="Web-{1DB3D61E-76C9-4A0C-903A-75085F53F3EF}" dt="2024-11-28T00:57:54.800" v="145" actId="14100"/>
          <ac:picMkLst>
            <pc:docMk/>
            <pc:sldMk cId="2332448037" sldId="270"/>
            <ac:picMk id="4" creationId="{D4C1CE57-FFC1-FAEB-8467-412A58BCFDB1}"/>
          </ac:picMkLst>
        </pc:picChg>
      </pc:sldChg>
      <pc:sldChg chg="modSp">
        <pc:chgData name="Balmoori, Saketh" userId="asEDiumpgNMORo2nSctqmvMypDNYw3/tJAE96ckybWE=" providerId="None" clId="Web-{1DB3D61E-76C9-4A0C-903A-75085F53F3EF}" dt="2024-11-28T00:52:13.900" v="111"/>
        <pc:sldMkLst>
          <pc:docMk/>
          <pc:sldMk cId="3301145518" sldId="272"/>
        </pc:sldMkLst>
        <pc:graphicFrameChg chg="mod modGraphic">
          <ac:chgData name="Balmoori, Saketh" userId="asEDiumpgNMORo2nSctqmvMypDNYw3/tJAE96ckybWE=" providerId="None" clId="Web-{1DB3D61E-76C9-4A0C-903A-75085F53F3EF}" dt="2024-11-28T00:52:13.900" v="111"/>
          <ac:graphicFrameMkLst>
            <pc:docMk/>
            <pc:sldMk cId="3301145518" sldId="272"/>
            <ac:graphicFrameMk id="4" creationId="{7CD73E72-1D93-FD3A-374F-D049EBFC3CBC}"/>
          </ac:graphicFrameMkLst>
        </pc:graphicFrameChg>
      </pc:sldChg>
      <pc:sldChg chg="del">
        <pc:chgData name="Balmoori, Saketh" userId="asEDiumpgNMORo2nSctqmvMypDNYw3/tJAE96ckybWE=" providerId="None" clId="Web-{1DB3D61E-76C9-4A0C-903A-75085F53F3EF}" dt="2024-11-28T00:47:32.076" v="98"/>
        <pc:sldMkLst>
          <pc:docMk/>
          <pc:sldMk cId="2127783193" sldId="289"/>
        </pc:sldMkLst>
      </pc:sldChg>
      <pc:sldChg chg="del">
        <pc:chgData name="Balmoori, Saketh" userId="asEDiumpgNMORo2nSctqmvMypDNYw3/tJAE96ckybWE=" providerId="None" clId="Web-{1DB3D61E-76C9-4A0C-903A-75085F53F3EF}" dt="2024-11-28T00:47:33.514" v="99"/>
        <pc:sldMkLst>
          <pc:docMk/>
          <pc:sldMk cId="1437207101" sldId="290"/>
        </pc:sldMkLst>
      </pc:sldChg>
      <pc:sldChg chg="add replId">
        <pc:chgData name="Balmoori, Saketh" userId="asEDiumpgNMORo2nSctqmvMypDNYw3/tJAE96ckybWE=" providerId="None" clId="Web-{1DB3D61E-76C9-4A0C-903A-75085F53F3EF}" dt="2024-11-28T00:47:37.983" v="100"/>
        <pc:sldMkLst>
          <pc:docMk/>
          <pc:sldMk cId="667543648" sldId="292"/>
        </pc:sldMkLst>
      </pc:sldChg>
      <pc:sldChg chg="modSp add replId">
        <pc:chgData name="Balmoori, Saketh" userId="asEDiumpgNMORo2nSctqmvMypDNYw3/tJAE96ckybWE=" providerId="None" clId="Web-{1DB3D61E-76C9-4A0C-903A-75085F53F3EF}" dt="2024-11-28T00:53:29.843" v="122" actId="20577"/>
        <pc:sldMkLst>
          <pc:docMk/>
          <pc:sldMk cId="2537822784" sldId="293"/>
        </pc:sldMkLst>
        <pc:spChg chg="mod">
          <ac:chgData name="Balmoori, Saketh" userId="asEDiumpgNMORo2nSctqmvMypDNYw3/tJAE96ckybWE=" providerId="None" clId="Web-{1DB3D61E-76C9-4A0C-903A-75085F53F3EF}" dt="2024-11-28T00:53:29.843" v="122" actId="20577"/>
          <ac:spMkLst>
            <pc:docMk/>
            <pc:sldMk cId="2537822784" sldId="293"/>
            <ac:spMk id="8" creationId="{7D7CEC91-6D23-1732-A71E-9AC467E333FF}"/>
          </ac:spMkLst>
        </pc:spChg>
      </pc:sldChg>
      <pc:sldChg chg="addSp delSp modSp add replId modTransition">
        <pc:chgData name="Balmoori, Saketh" userId="asEDiumpgNMORo2nSctqmvMypDNYw3/tJAE96ckybWE=" providerId="None" clId="Web-{1DB3D61E-76C9-4A0C-903A-75085F53F3EF}" dt="2024-11-28T00:59:55.793" v="157"/>
        <pc:sldMkLst>
          <pc:docMk/>
          <pc:sldMk cId="2369474202" sldId="294"/>
        </pc:sldMkLst>
        <pc:spChg chg="mod">
          <ac:chgData name="Balmoori, Saketh" userId="asEDiumpgNMORo2nSctqmvMypDNYw3/tJAE96ckybWE=" providerId="None" clId="Web-{1DB3D61E-76C9-4A0C-903A-75085F53F3EF}" dt="2024-11-28T00:53:09.810" v="120" actId="20577"/>
          <ac:spMkLst>
            <pc:docMk/>
            <pc:sldMk cId="2369474202" sldId="294"/>
            <ac:spMk id="8" creationId="{7D7CEC91-6D23-1732-A71E-9AC467E333FF}"/>
          </ac:spMkLst>
        </pc:spChg>
        <pc:picChg chg="add mod modCrop">
          <ac:chgData name="Balmoori, Saketh" userId="asEDiumpgNMORo2nSctqmvMypDNYw3/tJAE96ckybWE=" providerId="None" clId="Web-{1DB3D61E-76C9-4A0C-903A-75085F53F3EF}" dt="2024-11-28T00:58:09.816" v="150" actId="1076"/>
          <ac:picMkLst>
            <pc:docMk/>
            <pc:sldMk cId="2369474202" sldId="294"/>
            <ac:picMk id="2" creationId="{510D498F-2223-3A14-BE2E-8AC231559246}"/>
          </ac:picMkLst>
        </pc:picChg>
        <pc:picChg chg="del">
          <ac:chgData name="Balmoori, Saketh" userId="asEDiumpgNMORo2nSctqmvMypDNYw3/tJAE96ckybWE=" providerId="None" clId="Web-{1DB3D61E-76C9-4A0C-903A-75085F53F3EF}" dt="2024-11-28T00:57:08.124" v="133"/>
          <ac:picMkLst>
            <pc:docMk/>
            <pc:sldMk cId="2369474202" sldId="294"/>
            <ac:picMk id="4" creationId="{D4C1CE57-FFC1-FAEB-8467-412A58BCFDB1}"/>
          </ac:picMkLst>
        </pc:picChg>
      </pc:sldChg>
      <pc:sldChg chg="add replId">
        <pc:chgData name="Balmoori, Saketh" userId="asEDiumpgNMORo2nSctqmvMypDNYw3/tJAE96ckybWE=" providerId="None" clId="Web-{1DB3D61E-76C9-4A0C-903A-75085F53F3EF}" dt="2024-11-28T00:48:01.985" v="103"/>
        <pc:sldMkLst>
          <pc:docMk/>
          <pc:sldMk cId="4157930635" sldId="295"/>
        </pc:sldMkLst>
      </pc:sldChg>
      <pc:sldChg chg="modSp add del replId">
        <pc:chgData name="Balmoori, Saketh" userId="asEDiumpgNMORo2nSctqmvMypDNYw3/tJAE96ckybWE=" providerId="None" clId="Web-{1DB3D61E-76C9-4A0C-903A-75085F53F3EF}" dt="2024-11-28T00:55:22.414" v="131"/>
        <pc:sldMkLst>
          <pc:docMk/>
          <pc:sldMk cId="3153267315" sldId="296"/>
        </pc:sldMkLst>
        <pc:spChg chg="mod">
          <ac:chgData name="Balmoori, Saketh" userId="asEDiumpgNMORo2nSctqmvMypDNYw3/tJAE96ckybWE=" providerId="None" clId="Web-{1DB3D61E-76C9-4A0C-903A-75085F53F3EF}" dt="2024-11-28T00:53:49.188" v="126" actId="20577"/>
          <ac:spMkLst>
            <pc:docMk/>
            <pc:sldMk cId="3153267315" sldId="296"/>
            <ac:spMk id="8" creationId="{7D7CEC91-6D23-1732-A71E-9AC467E333FF}"/>
          </ac:spMkLst>
        </pc:spChg>
      </pc:sldChg>
      <pc:sldChg chg="add del replId">
        <pc:chgData name="Balmoori, Saketh" userId="asEDiumpgNMORo2nSctqmvMypDNYw3/tJAE96ckybWE=" providerId="None" clId="Web-{1DB3D61E-76C9-4A0C-903A-75085F53F3EF}" dt="2024-11-28T00:55:28.508" v="132"/>
        <pc:sldMkLst>
          <pc:docMk/>
          <pc:sldMk cId="2024025800" sldId="297"/>
        </pc:sldMkLst>
      </pc:sldChg>
      <pc:sldChg chg="modSp add replId">
        <pc:chgData name="Balmoori, Saketh" userId="asEDiumpgNMORo2nSctqmvMypDNYw3/tJAE96ckybWE=" providerId="None" clId="Web-{1DB3D61E-76C9-4A0C-903A-75085F53F3EF}" dt="2024-11-28T00:53:59.923" v="130" actId="20577"/>
        <pc:sldMkLst>
          <pc:docMk/>
          <pc:sldMk cId="2023933173" sldId="298"/>
        </pc:sldMkLst>
        <pc:spChg chg="mod">
          <ac:chgData name="Balmoori, Saketh" userId="asEDiumpgNMORo2nSctqmvMypDNYw3/tJAE96ckybWE=" providerId="None" clId="Web-{1DB3D61E-76C9-4A0C-903A-75085F53F3EF}" dt="2024-11-28T00:53:59.923" v="130" actId="20577"/>
          <ac:spMkLst>
            <pc:docMk/>
            <pc:sldMk cId="2023933173" sldId="298"/>
            <ac:spMk id="8" creationId="{7D7CEC91-6D23-1732-A71E-9AC467E333FF}"/>
          </ac:spMkLst>
        </pc:spChg>
      </pc:sldChg>
      <pc:sldChg chg="add replId">
        <pc:chgData name="Balmoori, Saketh" userId="asEDiumpgNMORo2nSctqmvMypDNYw3/tJAE96ckybWE=" providerId="None" clId="Web-{1DB3D61E-76C9-4A0C-903A-75085F53F3EF}" dt="2024-11-28T00:48:09.392" v="107"/>
        <pc:sldMkLst>
          <pc:docMk/>
          <pc:sldMk cId="3230439361" sldId="299"/>
        </pc:sldMkLst>
      </pc:sldChg>
      <pc:sldChg chg="new del">
        <pc:chgData name="Balmoori, Saketh" userId="asEDiumpgNMORo2nSctqmvMypDNYw3/tJAE96ckybWE=" providerId="None" clId="Web-{1DB3D61E-76C9-4A0C-903A-75085F53F3EF}" dt="2024-11-28T00:50:32.652" v="109"/>
        <pc:sldMkLst>
          <pc:docMk/>
          <pc:sldMk cId="425753923" sldId="300"/>
        </pc:sldMkLst>
      </pc:sldChg>
    </pc:docChg>
  </pc:docChgLst>
  <pc:docChgLst>
    <pc:chgData name="Balmoori, Saketh" userId="asEDiumpgNMORo2nSctqmvMypDNYw3/tJAE96ckybWE=" providerId="None" clId="Web-{813D6239-F35B-4D72-ADFF-8DA57AC3ACB0}"/>
    <pc:docChg chg="addSld delSld modSld">
      <pc:chgData name="Balmoori, Saketh" userId="asEDiumpgNMORo2nSctqmvMypDNYw3/tJAE96ckybWE=" providerId="None" clId="Web-{813D6239-F35B-4D72-ADFF-8DA57AC3ACB0}" dt="2024-11-20T03:03:57.429" v="24"/>
      <pc:docMkLst>
        <pc:docMk/>
      </pc:docMkLst>
      <pc:sldChg chg="modSp">
        <pc:chgData name="Balmoori, Saketh" userId="asEDiumpgNMORo2nSctqmvMypDNYw3/tJAE96ckybWE=" providerId="None" clId="Web-{813D6239-F35B-4D72-ADFF-8DA57AC3ACB0}" dt="2024-11-20T02:53:17.711" v="2" actId="20577"/>
        <pc:sldMkLst>
          <pc:docMk/>
          <pc:sldMk cId="2835114492" sldId="264"/>
        </pc:sldMkLst>
        <pc:spChg chg="mod">
          <ac:chgData name="Balmoori, Saketh" userId="asEDiumpgNMORo2nSctqmvMypDNYw3/tJAE96ckybWE=" providerId="None" clId="Web-{813D6239-F35B-4D72-ADFF-8DA57AC3ACB0}" dt="2024-11-20T02:53:17.711" v="2" actId="20577"/>
          <ac:spMkLst>
            <pc:docMk/>
            <pc:sldMk cId="2835114492" sldId="264"/>
            <ac:spMk id="9" creationId="{3B74EB5F-8BC2-C9F9-37CD-3B36E6BDB3D4}"/>
          </ac:spMkLst>
        </pc:spChg>
      </pc:sldChg>
      <pc:sldChg chg="addSp delSp modSp">
        <pc:chgData name="Balmoori, Saketh" userId="asEDiumpgNMORo2nSctqmvMypDNYw3/tJAE96ckybWE=" providerId="None" clId="Web-{813D6239-F35B-4D72-ADFF-8DA57AC3ACB0}" dt="2024-11-20T03:03:25.711" v="19"/>
        <pc:sldMkLst>
          <pc:docMk/>
          <pc:sldMk cId="2332448037" sldId="270"/>
        </pc:sldMkLst>
      </pc:sldChg>
      <pc:sldChg chg="modSp">
        <pc:chgData name="Balmoori, Saketh" userId="asEDiumpgNMORo2nSctqmvMypDNYw3/tJAE96ckybWE=" providerId="None" clId="Web-{813D6239-F35B-4D72-ADFF-8DA57AC3ACB0}" dt="2024-11-20T02:53:42.055" v="4" actId="20577"/>
        <pc:sldMkLst>
          <pc:docMk/>
          <pc:sldMk cId="1778244946" sldId="280"/>
        </pc:sldMkLst>
      </pc:sldChg>
      <pc:sldChg chg="add del replId">
        <pc:chgData name="Balmoori, Saketh" userId="asEDiumpgNMORo2nSctqmvMypDNYw3/tJAE96ckybWE=" providerId="None" clId="Web-{813D6239-F35B-4D72-ADFF-8DA57AC3ACB0}" dt="2024-11-20T03:03:36.101" v="21"/>
        <pc:sldMkLst>
          <pc:docMk/>
          <pc:sldMk cId="3303784273" sldId="289"/>
        </pc:sldMkLst>
      </pc:sldChg>
      <pc:sldChg chg="add replId">
        <pc:chgData name="Balmoori, Saketh" userId="asEDiumpgNMORo2nSctqmvMypDNYw3/tJAE96ckybWE=" providerId="None" clId="Web-{813D6239-F35B-4D72-ADFF-8DA57AC3ACB0}" dt="2024-11-20T03:03:57.429" v="24"/>
        <pc:sldMkLst>
          <pc:docMk/>
          <pc:sldMk cId="1437207101" sldId="290"/>
        </pc:sldMkLst>
      </pc:sldChg>
      <pc:sldChg chg="del">
        <pc:chgData name="Balmoori, Saketh" userId="asEDiumpgNMORo2nSctqmvMypDNYw3/tJAE96ckybWE=" providerId="None" clId="Web-{813D6239-F35B-4D72-ADFF-8DA57AC3ACB0}" dt="2024-11-20T03:03:38.586" v="22"/>
        <pc:sldMkLst>
          <pc:docMk/>
          <pc:sldMk cId="1595637334" sldId="290"/>
        </pc:sldMkLst>
      </pc:sldChg>
      <pc:sldChg chg="del">
        <pc:chgData name="Balmoori, Saketh" userId="asEDiumpgNMORo2nSctqmvMypDNYw3/tJAE96ckybWE=" providerId="None" clId="Web-{813D6239-F35B-4D72-ADFF-8DA57AC3ACB0}" dt="2024-11-20T03:03:40.101" v="23"/>
        <pc:sldMkLst>
          <pc:docMk/>
          <pc:sldMk cId="752707308" sldId="291"/>
        </pc:sldMkLst>
      </pc:sldChg>
      <pc:sldChg chg="delSp">
        <pc:chgData name="Balmoori, Saketh" userId="asEDiumpgNMORo2nSctqmvMypDNYw3/tJAE96ckybWE=" providerId="None" clId="Web-{813D6239-F35B-4D72-ADFF-8DA57AC3ACB0}" dt="2024-11-20T03:03:28.211" v="20"/>
        <pc:sldMkLst>
          <pc:docMk/>
          <pc:sldMk cId="3019155149" sldId="292"/>
        </pc:sldMkLst>
      </pc:sldChg>
    </pc:docChg>
  </pc:docChgLst>
  <pc:docChgLst>
    <pc:chgData name="Wissmann, Chris" userId="8jAu6h2yb9NnnxKE5AwGA+zW9g+twN77iL/zLR3S/dg=" providerId="None" clId="Web-{6E8C55B8-DFC1-4539-BFF0-EDDFF3A21BAA}"/>
    <pc:docChg chg="modSld">
      <pc:chgData name="Wissmann, Chris" userId="8jAu6h2yb9NnnxKE5AwGA+zW9g+twN77iL/zLR3S/dg=" providerId="None" clId="Web-{6E8C55B8-DFC1-4539-BFF0-EDDFF3A21BAA}" dt="2024-11-28T00:20:48.721" v="22" actId="1076"/>
      <pc:docMkLst>
        <pc:docMk/>
      </pc:docMkLst>
      <pc:sldChg chg="addSp delSp modSp">
        <pc:chgData name="Wissmann, Chris" userId="8jAu6h2yb9NnnxKE5AwGA+zW9g+twN77iL/zLR3S/dg=" providerId="None" clId="Web-{6E8C55B8-DFC1-4539-BFF0-EDDFF3A21BAA}" dt="2024-11-28T00:20:48.721" v="22" actId="1076"/>
        <pc:sldMkLst>
          <pc:docMk/>
          <pc:sldMk cId="1428303764" sldId="279"/>
        </pc:sldMkLst>
        <pc:picChg chg="add del mod modCrop">
          <ac:chgData name="Wissmann, Chris" userId="8jAu6h2yb9NnnxKE5AwGA+zW9g+twN77iL/zLR3S/dg=" providerId="None" clId="Web-{6E8C55B8-DFC1-4539-BFF0-EDDFF3A21BAA}" dt="2024-11-28T00:19:39.031" v="15"/>
          <ac:picMkLst>
            <pc:docMk/>
            <pc:sldMk cId="1428303764" sldId="279"/>
            <ac:picMk id="4" creationId="{ACC98370-BBB9-1313-1518-B4714F4F1309}"/>
          </ac:picMkLst>
        </pc:picChg>
        <pc:picChg chg="add mod modCrop">
          <ac:chgData name="Wissmann, Chris" userId="8jAu6h2yb9NnnxKE5AwGA+zW9g+twN77iL/zLR3S/dg=" providerId="None" clId="Web-{6E8C55B8-DFC1-4539-BFF0-EDDFF3A21BAA}" dt="2024-11-28T00:19:11.530" v="13" actId="1076"/>
          <ac:picMkLst>
            <pc:docMk/>
            <pc:sldMk cId="1428303764" sldId="279"/>
            <ac:picMk id="5" creationId="{5D76546E-96D2-A7C5-C788-C03DD5CF8107}"/>
          </ac:picMkLst>
        </pc:picChg>
        <pc:picChg chg="add del mod">
          <ac:chgData name="Wissmann, Chris" userId="8jAu6h2yb9NnnxKE5AwGA+zW9g+twN77iL/zLR3S/dg=" providerId="None" clId="Web-{6E8C55B8-DFC1-4539-BFF0-EDDFF3A21BAA}" dt="2024-11-28T00:20:12.532" v="17"/>
          <ac:picMkLst>
            <pc:docMk/>
            <pc:sldMk cId="1428303764" sldId="279"/>
            <ac:picMk id="6" creationId="{68F520FE-8FDB-D06A-1EC3-8DA6DF19BC75}"/>
          </ac:picMkLst>
        </pc:picChg>
        <pc:picChg chg="add mod modCrop">
          <ac:chgData name="Wissmann, Chris" userId="8jAu6h2yb9NnnxKE5AwGA+zW9g+twN77iL/zLR3S/dg=" providerId="None" clId="Web-{6E8C55B8-DFC1-4539-BFF0-EDDFF3A21BAA}" dt="2024-11-28T00:20:48.721" v="22" actId="1076"/>
          <ac:picMkLst>
            <pc:docMk/>
            <pc:sldMk cId="1428303764" sldId="279"/>
            <ac:picMk id="7" creationId="{8B11A167-4943-F809-1BEB-746BF98C64BE}"/>
          </ac:picMkLst>
        </pc:picChg>
      </pc:sldChg>
    </pc:docChg>
  </pc:docChgLst>
  <pc:docChgLst>
    <pc:chgData name="Wissmann, Chris" userId="8jAu6h2yb9NnnxKE5AwGA+zW9g+twN77iL/zLR3S/dg=" providerId="None" clId="Web-{AB1642CE-9015-49D0-9A0F-427CDD0D069D}"/>
    <pc:docChg chg="addSld delSld modSld">
      <pc:chgData name="Wissmann, Chris" userId="8jAu6h2yb9NnnxKE5AwGA+zW9g+twN77iL/zLR3S/dg=" providerId="None" clId="Web-{AB1642CE-9015-49D0-9A0F-427CDD0D069D}" dt="2024-11-20T03:26:21.626" v="103"/>
      <pc:docMkLst>
        <pc:docMk/>
      </pc:docMkLst>
      <pc:sldChg chg="modSp">
        <pc:chgData name="Wissmann, Chris" userId="8jAu6h2yb9NnnxKE5AwGA+zW9g+twN77iL/zLR3S/dg=" providerId="None" clId="Web-{AB1642CE-9015-49D0-9A0F-427CDD0D069D}" dt="2024-11-20T02:55:16.551" v="0" actId="14100"/>
        <pc:sldMkLst>
          <pc:docMk/>
          <pc:sldMk cId="3325527642" sldId="259"/>
        </pc:sldMkLst>
        <pc:spChg chg="mod">
          <ac:chgData name="Wissmann, Chris" userId="8jAu6h2yb9NnnxKE5AwGA+zW9g+twN77iL/zLR3S/dg=" providerId="None" clId="Web-{AB1642CE-9015-49D0-9A0F-427CDD0D069D}" dt="2024-11-20T02:55:16.551" v="0" actId="14100"/>
          <ac:spMkLst>
            <pc:docMk/>
            <pc:sldMk cId="3325527642" sldId="259"/>
            <ac:spMk id="2" creationId="{3F98D404-DDCC-BF42-6EDC-A716A3B2C4B5}"/>
          </ac:spMkLst>
        </pc:spChg>
      </pc:sldChg>
      <pc:sldChg chg="modNotes">
        <pc:chgData name="Wissmann, Chris" userId="8jAu6h2yb9NnnxKE5AwGA+zW9g+twN77iL/zLR3S/dg=" providerId="None" clId="Web-{AB1642CE-9015-49D0-9A0F-427CDD0D069D}" dt="2024-11-20T03:26:21.626" v="103"/>
        <pc:sldMkLst>
          <pc:docMk/>
          <pc:sldMk cId="2835114492" sldId="264"/>
        </pc:sldMkLst>
      </pc:sldChg>
      <pc:sldChg chg="modNotes">
        <pc:chgData name="Wissmann, Chris" userId="8jAu6h2yb9NnnxKE5AwGA+zW9g+twN77iL/zLR3S/dg=" providerId="None" clId="Web-{AB1642CE-9015-49D0-9A0F-427CDD0D069D}" dt="2024-11-20T03:23:50.111" v="89"/>
        <pc:sldMkLst>
          <pc:docMk/>
          <pc:sldMk cId="656526533" sldId="268"/>
        </pc:sldMkLst>
      </pc:sldChg>
      <pc:sldChg chg="modNotes">
        <pc:chgData name="Wissmann, Chris" userId="8jAu6h2yb9NnnxKE5AwGA+zW9g+twN77iL/zLR3S/dg=" providerId="None" clId="Web-{AB1642CE-9015-49D0-9A0F-427CDD0D069D}" dt="2024-11-20T03:24:13.267" v="92"/>
        <pc:sldMkLst>
          <pc:docMk/>
          <pc:sldMk cId="833924572" sldId="269"/>
        </pc:sldMkLst>
      </pc:sldChg>
      <pc:sldChg chg="addSp delSp modSp">
        <pc:chgData name="Wissmann, Chris" userId="8jAu6h2yb9NnnxKE5AwGA+zW9g+twN77iL/zLR3S/dg=" providerId="None" clId="Web-{AB1642CE-9015-49D0-9A0F-427CDD0D069D}" dt="2024-11-20T03:02:06.114" v="21" actId="14100"/>
        <pc:sldMkLst>
          <pc:docMk/>
          <pc:sldMk cId="2332448037" sldId="270"/>
        </pc:sldMkLst>
      </pc:sldChg>
      <pc:sldChg chg="modNotes">
        <pc:chgData name="Wissmann, Chris" userId="8jAu6h2yb9NnnxKE5AwGA+zW9g+twN77iL/zLR3S/dg=" providerId="None" clId="Web-{AB1642CE-9015-49D0-9A0F-427CDD0D069D}" dt="2024-11-20T03:24:47.345" v="101"/>
        <pc:sldMkLst>
          <pc:docMk/>
          <pc:sldMk cId="1058023464" sldId="281"/>
        </pc:sldMkLst>
      </pc:sldChg>
      <pc:sldChg chg="new">
        <pc:chgData name="Wissmann, Chris" userId="8jAu6h2yb9NnnxKE5AwGA+zW9g+twN77iL/zLR3S/dg=" providerId="None" clId="Web-{AB1642CE-9015-49D0-9A0F-427CDD0D069D}" dt="2024-11-20T03:03:47.066" v="25"/>
        <pc:sldMkLst>
          <pc:docMk/>
          <pc:sldMk cId="2127783193" sldId="289"/>
        </pc:sldMkLst>
      </pc:sldChg>
      <pc:sldChg chg="addSp modSp add del replId">
        <pc:chgData name="Wissmann, Chris" userId="8jAu6h2yb9NnnxKE5AwGA+zW9g+twN77iL/zLR3S/dg=" providerId="None" clId="Web-{AB1642CE-9015-49D0-9A0F-427CDD0D069D}" dt="2024-11-20T03:03:34.145" v="24"/>
        <pc:sldMkLst>
          <pc:docMk/>
          <pc:sldMk cId="3019155149" sldId="292"/>
        </pc:sldMkLst>
      </pc:sldChg>
    </pc:docChg>
  </pc:docChgLst>
  <pc:docChgLst>
    <pc:chgData name="Thornton, Kaitlyn" userId="KtL3GT/bcGmhjU1PTxmUhshjg27mSTz+au1cgS2oCHc=" providerId="None" clId="Web-{1348610C-457D-4CAF-B22E-E37EEB9BD9D3}"/>
    <pc:docChg chg="addSld delSld modSld sldOrd">
      <pc:chgData name="Thornton, Kaitlyn" userId="KtL3GT/bcGmhjU1PTxmUhshjg27mSTz+au1cgS2oCHc=" providerId="None" clId="Web-{1348610C-457D-4CAF-B22E-E37EEB9BD9D3}" dt="2024-11-15T20:33:36.758" v="255"/>
      <pc:docMkLst>
        <pc:docMk/>
      </pc:docMkLst>
      <pc:sldChg chg="modSp">
        <pc:chgData name="Thornton, Kaitlyn" userId="KtL3GT/bcGmhjU1PTxmUhshjg27mSTz+au1cgS2oCHc=" providerId="None" clId="Web-{1348610C-457D-4CAF-B22E-E37EEB9BD9D3}" dt="2024-11-15T20:13:52.006" v="12" actId="20577"/>
        <pc:sldMkLst>
          <pc:docMk/>
          <pc:sldMk cId="3300818109" sldId="257"/>
        </pc:sldMkLst>
        <pc:spChg chg="mod">
          <ac:chgData name="Thornton, Kaitlyn" userId="KtL3GT/bcGmhjU1PTxmUhshjg27mSTz+au1cgS2oCHc=" providerId="None" clId="Web-{1348610C-457D-4CAF-B22E-E37EEB9BD9D3}" dt="2024-11-15T20:13:52.006" v="12" actId="20577"/>
          <ac:spMkLst>
            <pc:docMk/>
            <pc:sldMk cId="3300818109" sldId="257"/>
            <ac:spMk id="2" creationId="{0FE73208-3D0B-18F0-2ECF-220A765F7140}"/>
          </ac:spMkLst>
        </pc:spChg>
      </pc:sldChg>
      <pc:sldChg chg="modSp">
        <pc:chgData name="Thornton, Kaitlyn" userId="KtL3GT/bcGmhjU1PTxmUhshjg27mSTz+au1cgS2oCHc=" providerId="None" clId="Web-{1348610C-457D-4CAF-B22E-E37EEB9BD9D3}" dt="2024-11-15T20:14:12.413" v="16" actId="20577"/>
        <pc:sldMkLst>
          <pc:docMk/>
          <pc:sldMk cId="3078903219" sldId="258"/>
        </pc:sldMkLst>
        <pc:spChg chg="mod">
          <ac:chgData name="Thornton, Kaitlyn" userId="KtL3GT/bcGmhjU1PTxmUhshjg27mSTz+au1cgS2oCHc=" providerId="None" clId="Web-{1348610C-457D-4CAF-B22E-E37EEB9BD9D3}" dt="2024-11-15T20:14:12.413" v="16" actId="20577"/>
          <ac:spMkLst>
            <pc:docMk/>
            <pc:sldMk cId="3078903219" sldId="258"/>
            <ac:spMk id="2" creationId="{1DB21D17-FD94-2304-4843-795898B8F295}"/>
          </ac:spMkLst>
        </pc:spChg>
      </pc:sldChg>
      <pc:sldChg chg="modSp">
        <pc:chgData name="Thornton, Kaitlyn" userId="KtL3GT/bcGmhjU1PTxmUhshjg27mSTz+au1cgS2oCHc=" providerId="None" clId="Web-{1348610C-457D-4CAF-B22E-E37EEB9BD9D3}" dt="2024-11-15T20:14:51.992" v="21" actId="20577"/>
        <pc:sldMkLst>
          <pc:docMk/>
          <pc:sldMk cId="3325527642" sldId="259"/>
        </pc:sldMkLst>
        <pc:spChg chg="mod">
          <ac:chgData name="Thornton, Kaitlyn" userId="KtL3GT/bcGmhjU1PTxmUhshjg27mSTz+au1cgS2oCHc=" providerId="None" clId="Web-{1348610C-457D-4CAF-B22E-E37EEB9BD9D3}" dt="2024-11-15T20:14:51.992" v="21" actId="20577"/>
          <ac:spMkLst>
            <pc:docMk/>
            <pc:sldMk cId="3325527642" sldId="259"/>
            <ac:spMk id="2" creationId="{3F98D404-DDCC-BF42-6EDC-A716A3B2C4B5}"/>
          </ac:spMkLst>
        </pc:spChg>
      </pc:sldChg>
      <pc:sldChg chg="modSp">
        <pc:chgData name="Thornton, Kaitlyn" userId="KtL3GT/bcGmhjU1PTxmUhshjg27mSTz+au1cgS2oCHc=" providerId="None" clId="Web-{1348610C-457D-4CAF-B22E-E37EEB9BD9D3}" dt="2024-11-15T20:15:02.742" v="27" actId="20577"/>
        <pc:sldMkLst>
          <pc:docMk/>
          <pc:sldMk cId="154523798" sldId="260"/>
        </pc:sldMkLst>
        <pc:spChg chg="mod">
          <ac:chgData name="Thornton, Kaitlyn" userId="KtL3GT/bcGmhjU1PTxmUhshjg27mSTz+au1cgS2oCHc=" providerId="None" clId="Web-{1348610C-457D-4CAF-B22E-E37EEB9BD9D3}" dt="2024-11-15T20:15:02.742" v="27" actId="20577"/>
          <ac:spMkLst>
            <pc:docMk/>
            <pc:sldMk cId="154523798" sldId="260"/>
            <ac:spMk id="2" creationId="{9FCD2D9B-D0CA-186A-5B43-B029812E87D0}"/>
          </ac:spMkLst>
        </pc:spChg>
      </pc:sldChg>
      <pc:sldChg chg="modSp ord">
        <pc:chgData name="Thornton, Kaitlyn" userId="KtL3GT/bcGmhjU1PTxmUhshjg27mSTz+au1cgS2oCHc=" providerId="None" clId="Web-{1348610C-457D-4CAF-B22E-E37EEB9BD9D3}" dt="2024-11-15T20:32:35.569" v="247"/>
        <pc:sldMkLst>
          <pc:docMk/>
          <pc:sldMk cId="520292139" sldId="261"/>
        </pc:sldMkLst>
        <pc:spChg chg="mod">
          <ac:chgData name="Thornton, Kaitlyn" userId="KtL3GT/bcGmhjU1PTxmUhshjg27mSTz+au1cgS2oCHc=" providerId="None" clId="Web-{1348610C-457D-4CAF-B22E-E37EEB9BD9D3}" dt="2024-11-15T20:32:31.319" v="246" actId="20577"/>
          <ac:spMkLst>
            <pc:docMk/>
            <pc:sldMk cId="520292139" sldId="261"/>
            <ac:spMk id="2" creationId="{1317574C-C90D-A531-E90F-CAAACCC2EE25}"/>
          </ac:spMkLst>
        </pc:spChg>
      </pc:sldChg>
      <pc:sldChg chg="del">
        <pc:chgData name="Thornton, Kaitlyn" userId="KtL3GT/bcGmhjU1PTxmUhshjg27mSTz+au1cgS2oCHc=" providerId="None" clId="Web-{1348610C-457D-4CAF-B22E-E37EEB9BD9D3}" dt="2024-11-15T20:33:25.086" v="253"/>
        <pc:sldMkLst>
          <pc:docMk/>
          <pc:sldMk cId="1505462084" sldId="262"/>
        </pc:sldMkLst>
      </pc:sldChg>
      <pc:sldChg chg="addSp delSp modSp">
        <pc:chgData name="Thornton, Kaitlyn" userId="KtL3GT/bcGmhjU1PTxmUhshjg27mSTz+au1cgS2oCHc=" providerId="None" clId="Web-{1348610C-457D-4CAF-B22E-E37EEB9BD9D3}" dt="2024-11-15T20:24:56.244" v="145" actId="20577"/>
        <pc:sldMkLst>
          <pc:docMk/>
          <pc:sldMk cId="2835114492" sldId="264"/>
        </pc:sldMkLst>
        <pc:spChg chg="mod">
          <ac:chgData name="Thornton, Kaitlyn" userId="KtL3GT/bcGmhjU1PTxmUhshjg27mSTz+au1cgS2oCHc=" providerId="None" clId="Web-{1348610C-457D-4CAF-B22E-E37EEB9BD9D3}" dt="2024-11-15T20:21:35.738" v="81" actId="20577"/>
          <ac:spMkLst>
            <pc:docMk/>
            <pc:sldMk cId="2835114492" sldId="264"/>
            <ac:spMk id="2" creationId="{37A9A72E-61EC-6012-3653-EB03CC19772E}"/>
          </ac:spMkLst>
        </pc:spChg>
        <pc:spChg chg="add mod">
          <ac:chgData name="Thornton, Kaitlyn" userId="KtL3GT/bcGmhjU1PTxmUhshjg27mSTz+au1cgS2oCHc=" providerId="None" clId="Web-{1348610C-457D-4CAF-B22E-E37EEB9BD9D3}" dt="2024-11-15T20:24:56.244" v="145" actId="20577"/>
          <ac:spMkLst>
            <pc:docMk/>
            <pc:sldMk cId="2835114492" sldId="264"/>
            <ac:spMk id="9" creationId="{3B74EB5F-8BC2-C9F9-37CD-3B36E6BDB3D4}"/>
          </ac:spMkLst>
        </pc:spChg>
      </pc:sldChg>
      <pc:sldChg chg="modSp del">
        <pc:chgData name="Thornton, Kaitlyn" userId="KtL3GT/bcGmhjU1PTxmUhshjg27mSTz+au1cgS2oCHc=" providerId="None" clId="Web-{1348610C-457D-4CAF-B22E-E37EEB9BD9D3}" dt="2024-11-15T20:25:04.931" v="146"/>
        <pc:sldMkLst>
          <pc:docMk/>
          <pc:sldMk cId="2653049661" sldId="265"/>
        </pc:sldMkLst>
      </pc:sldChg>
      <pc:sldChg chg="del">
        <pc:chgData name="Thornton, Kaitlyn" userId="KtL3GT/bcGmhjU1PTxmUhshjg27mSTz+au1cgS2oCHc=" providerId="None" clId="Web-{1348610C-457D-4CAF-B22E-E37EEB9BD9D3}" dt="2024-11-15T20:16:03.869" v="37"/>
        <pc:sldMkLst>
          <pc:docMk/>
          <pc:sldMk cId="1001474957" sldId="266"/>
        </pc:sldMkLst>
      </pc:sldChg>
      <pc:sldChg chg="modSp">
        <pc:chgData name="Thornton, Kaitlyn" userId="KtL3GT/bcGmhjU1PTxmUhshjg27mSTz+au1cgS2oCHc=" providerId="None" clId="Web-{1348610C-457D-4CAF-B22E-E37EEB9BD9D3}" dt="2024-11-15T20:30:13.659" v="181" actId="20577"/>
        <pc:sldMkLst>
          <pc:docMk/>
          <pc:sldMk cId="3778784085" sldId="267"/>
        </pc:sldMkLst>
        <pc:spChg chg="mod">
          <ac:chgData name="Thornton, Kaitlyn" userId="KtL3GT/bcGmhjU1PTxmUhshjg27mSTz+au1cgS2oCHc=" providerId="None" clId="Web-{1348610C-457D-4CAF-B22E-E37EEB9BD9D3}" dt="2024-11-15T20:30:13.659" v="181" actId="20577"/>
          <ac:spMkLst>
            <pc:docMk/>
            <pc:sldMk cId="3778784085" sldId="267"/>
            <ac:spMk id="2" creationId="{FFF07CE9-62F3-3937-1BFD-3D7A8A8F56E4}"/>
          </ac:spMkLst>
        </pc:spChg>
      </pc:sldChg>
      <pc:sldChg chg="delSp modSp add del ord">
        <pc:chgData name="Thornton, Kaitlyn" userId="KtL3GT/bcGmhjU1PTxmUhshjg27mSTz+au1cgS2oCHc=" providerId="None" clId="Web-{1348610C-457D-4CAF-B22E-E37EEB9BD9D3}" dt="2024-11-15T20:30:16.143" v="182" actId="20577"/>
        <pc:sldMkLst>
          <pc:docMk/>
          <pc:sldMk cId="656526533" sldId="268"/>
        </pc:sldMkLst>
        <pc:spChg chg="mod">
          <ac:chgData name="Thornton, Kaitlyn" userId="KtL3GT/bcGmhjU1PTxmUhshjg27mSTz+au1cgS2oCHc=" providerId="None" clId="Web-{1348610C-457D-4CAF-B22E-E37EEB9BD9D3}" dt="2024-11-15T20:30:16.143" v="182" actId="20577"/>
          <ac:spMkLst>
            <pc:docMk/>
            <pc:sldMk cId="656526533" sldId="268"/>
            <ac:spMk id="2" creationId="{D3938685-216E-D7EF-493D-82B4D86A2713}"/>
          </ac:spMkLst>
        </pc:spChg>
      </pc:sldChg>
      <pc:sldChg chg="modSp">
        <pc:chgData name="Thornton, Kaitlyn" userId="KtL3GT/bcGmhjU1PTxmUhshjg27mSTz+au1cgS2oCHc=" providerId="None" clId="Web-{1348610C-457D-4CAF-B22E-E37EEB9BD9D3}" dt="2024-11-15T20:29:48.689" v="172" actId="20577"/>
        <pc:sldMkLst>
          <pc:docMk/>
          <pc:sldMk cId="833924572" sldId="269"/>
        </pc:sldMkLst>
        <pc:spChg chg="mod">
          <ac:chgData name="Thornton, Kaitlyn" userId="KtL3GT/bcGmhjU1PTxmUhshjg27mSTz+au1cgS2oCHc=" providerId="None" clId="Web-{1348610C-457D-4CAF-B22E-E37EEB9BD9D3}" dt="2024-11-15T20:29:48.689" v="172" actId="20577"/>
          <ac:spMkLst>
            <pc:docMk/>
            <pc:sldMk cId="833924572" sldId="269"/>
            <ac:spMk id="2" creationId="{575841CD-B32D-4ACB-A186-469EF68D480D}"/>
          </ac:spMkLst>
        </pc:spChg>
        <pc:spChg chg="mod">
          <ac:chgData name="Thornton, Kaitlyn" userId="KtL3GT/bcGmhjU1PTxmUhshjg27mSTz+au1cgS2oCHc=" providerId="None" clId="Web-{1348610C-457D-4CAF-B22E-E37EEB9BD9D3}" dt="2024-11-15T20:27:20.185" v="158" actId="20577"/>
          <ac:spMkLst>
            <pc:docMk/>
            <pc:sldMk cId="833924572" sldId="269"/>
            <ac:spMk id="3" creationId="{D5A83133-B3E6-CCCB-FAF0-6DCB45E400A0}"/>
          </ac:spMkLst>
        </pc:spChg>
      </pc:sldChg>
      <pc:sldChg chg="delSp">
        <pc:chgData name="Thornton, Kaitlyn" userId="KtL3GT/bcGmhjU1PTxmUhshjg27mSTz+au1cgS2oCHc=" providerId="None" clId="Web-{1348610C-457D-4CAF-B22E-E37EEB9BD9D3}" dt="2024-11-15T20:32:20.209" v="241"/>
        <pc:sldMkLst>
          <pc:docMk/>
          <pc:sldMk cId="2332448037" sldId="270"/>
        </pc:sldMkLst>
      </pc:sldChg>
      <pc:sldChg chg="ord">
        <pc:chgData name="Thornton, Kaitlyn" userId="KtL3GT/bcGmhjU1PTxmUhshjg27mSTz+au1cgS2oCHc=" providerId="None" clId="Web-{1348610C-457D-4CAF-B22E-E37EEB9BD9D3}" dt="2024-11-15T20:32:44.538" v="248"/>
        <pc:sldMkLst>
          <pc:docMk/>
          <pc:sldMk cId="2754416976" sldId="271"/>
        </pc:sldMkLst>
      </pc:sldChg>
      <pc:sldChg chg="ord">
        <pc:chgData name="Thornton, Kaitlyn" userId="KtL3GT/bcGmhjU1PTxmUhshjg27mSTz+au1cgS2oCHc=" providerId="None" clId="Web-{1348610C-457D-4CAF-B22E-E37EEB9BD9D3}" dt="2024-11-15T20:32:52.398" v="249"/>
        <pc:sldMkLst>
          <pc:docMk/>
          <pc:sldMk cId="3301145518" sldId="272"/>
        </pc:sldMkLst>
      </pc:sldChg>
      <pc:sldChg chg="del">
        <pc:chgData name="Thornton, Kaitlyn" userId="KtL3GT/bcGmhjU1PTxmUhshjg27mSTz+au1cgS2oCHc=" providerId="None" clId="Web-{1348610C-457D-4CAF-B22E-E37EEB9BD9D3}" dt="2024-11-15T20:33:20.523" v="250"/>
        <pc:sldMkLst>
          <pc:docMk/>
          <pc:sldMk cId="221111729" sldId="273"/>
        </pc:sldMkLst>
      </pc:sldChg>
      <pc:sldChg chg="del">
        <pc:chgData name="Thornton, Kaitlyn" userId="KtL3GT/bcGmhjU1PTxmUhshjg27mSTz+au1cgS2oCHc=" providerId="None" clId="Web-{1348610C-457D-4CAF-B22E-E37EEB9BD9D3}" dt="2024-11-15T20:33:21.930" v="251"/>
        <pc:sldMkLst>
          <pc:docMk/>
          <pc:sldMk cId="1005870960" sldId="274"/>
        </pc:sldMkLst>
      </pc:sldChg>
      <pc:sldChg chg="del">
        <pc:chgData name="Thornton, Kaitlyn" userId="KtL3GT/bcGmhjU1PTxmUhshjg27mSTz+au1cgS2oCHc=" providerId="None" clId="Web-{1348610C-457D-4CAF-B22E-E37EEB9BD9D3}" dt="2024-11-15T20:33:23.383" v="252"/>
        <pc:sldMkLst>
          <pc:docMk/>
          <pc:sldMk cId="3053772971" sldId="275"/>
        </pc:sldMkLst>
      </pc:sldChg>
      <pc:sldChg chg="del">
        <pc:chgData name="Thornton, Kaitlyn" userId="KtL3GT/bcGmhjU1PTxmUhshjg27mSTz+au1cgS2oCHc=" providerId="None" clId="Web-{1348610C-457D-4CAF-B22E-E37EEB9BD9D3}" dt="2024-11-15T20:33:35.336" v="254"/>
        <pc:sldMkLst>
          <pc:docMk/>
          <pc:sldMk cId="2309908495" sldId="276"/>
        </pc:sldMkLst>
      </pc:sldChg>
      <pc:sldChg chg="del">
        <pc:chgData name="Thornton, Kaitlyn" userId="KtL3GT/bcGmhjU1PTxmUhshjg27mSTz+au1cgS2oCHc=" providerId="None" clId="Web-{1348610C-457D-4CAF-B22E-E37EEB9BD9D3}" dt="2024-11-15T20:33:36.758" v="255"/>
        <pc:sldMkLst>
          <pc:docMk/>
          <pc:sldMk cId="839155996" sldId="277"/>
        </pc:sldMkLst>
      </pc:sldChg>
      <pc:sldChg chg="modSp new">
        <pc:chgData name="Thornton, Kaitlyn" userId="KtL3GT/bcGmhjU1PTxmUhshjg27mSTz+au1cgS2oCHc=" providerId="None" clId="Web-{1348610C-457D-4CAF-B22E-E37EEB9BD9D3}" dt="2024-11-15T20:30:29.190" v="185" actId="20577"/>
        <pc:sldMkLst>
          <pc:docMk/>
          <pc:sldMk cId="1793633218" sldId="278"/>
        </pc:sldMkLst>
      </pc:sldChg>
      <pc:sldChg chg="modSp new">
        <pc:chgData name="Thornton, Kaitlyn" userId="KtL3GT/bcGmhjU1PTxmUhshjg27mSTz+au1cgS2oCHc=" providerId="None" clId="Web-{1348610C-457D-4CAF-B22E-E37EEB9BD9D3}" dt="2024-11-15T20:30:59.613" v="205" actId="20577"/>
        <pc:sldMkLst>
          <pc:docMk/>
          <pc:sldMk cId="1428303764" sldId="279"/>
        </pc:sldMkLst>
        <pc:spChg chg="mod">
          <ac:chgData name="Thornton, Kaitlyn" userId="KtL3GT/bcGmhjU1PTxmUhshjg27mSTz+au1cgS2oCHc=" providerId="None" clId="Web-{1348610C-457D-4CAF-B22E-E37EEB9BD9D3}" dt="2024-11-15T20:30:59.613" v="205" actId="20577"/>
          <ac:spMkLst>
            <pc:docMk/>
            <pc:sldMk cId="1428303764" sldId="279"/>
            <ac:spMk id="2" creationId="{CB549C81-7185-00F4-58F3-4A163ECB273D}"/>
          </ac:spMkLst>
        </pc:spChg>
      </pc:sldChg>
      <pc:sldChg chg="modSp new">
        <pc:chgData name="Thornton, Kaitlyn" userId="KtL3GT/bcGmhjU1PTxmUhshjg27mSTz+au1cgS2oCHc=" providerId="None" clId="Web-{1348610C-457D-4CAF-B22E-E37EEB9BD9D3}" dt="2024-11-15T20:31:07.832" v="211" actId="20577"/>
        <pc:sldMkLst>
          <pc:docMk/>
          <pc:sldMk cId="1778244946" sldId="280"/>
        </pc:sldMkLst>
      </pc:sldChg>
      <pc:sldChg chg="modSp new ord">
        <pc:chgData name="Thornton, Kaitlyn" userId="KtL3GT/bcGmhjU1PTxmUhshjg27mSTz+au1cgS2oCHc=" providerId="None" clId="Web-{1348610C-457D-4CAF-B22E-E37EEB9BD9D3}" dt="2024-11-15T20:31:42.833" v="228" actId="20577"/>
        <pc:sldMkLst>
          <pc:docMk/>
          <pc:sldMk cId="1058023464" sldId="281"/>
        </pc:sldMkLst>
        <pc:spChg chg="mod">
          <ac:chgData name="Thornton, Kaitlyn" userId="KtL3GT/bcGmhjU1PTxmUhshjg27mSTz+au1cgS2oCHc=" providerId="None" clId="Web-{1348610C-457D-4CAF-B22E-E37EEB9BD9D3}" dt="2024-11-15T20:31:42.833" v="228" actId="20577"/>
          <ac:spMkLst>
            <pc:docMk/>
            <pc:sldMk cId="1058023464" sldId="281"/>
            <ac:spMk id="2" creationId="{27C52EB9-05DA-E27F-190D-67E80932C41C}"/>
          </ac:spMkLst>
        </pc:spChg>
      </pc:sldChg>
      <pc:sldChg chg="modSp new ord">
        <pc:chgData name="Thornton, Kaitlyn" userId="KtL3GT/bcGmhjU1PTxmUhshjg27mSTz+au1cgS2oCHc=" providerId="None" clId="Web-{1348610C-457D-4CAF-B22E-E37EEB9BD9D3}" dt="2024-11-15T20:31:52.677" v="240" actId="20577"/>
        <pc:sldMkLst>
          <pc:docMk/>
          <pc:sldMk cId="3878845325" sldId="282"/>
        </pc:sldMkLst>
        <pc:spChg chg="mod">
          <ac:chgData name="Thornton, Kaitlyn" userId="KtL3GT/bcGmhjU1PTxmUhshjg27mSTz+au1cgS2oCHc=" providerId="None" clId="Web-{1348610C-457D-4CAF-B22E-E37EEB9BD9D3}" dt="2024-11-15T20:31:52.677" v="240" actId="20577"/>
          <ac:spMkLst>
            <pc:docMk/>
            <pc:sldMk cId="3878845325" sldId="282"/>
            <ac:spMk id="2" creationId="{F2D90431-5672-AE5F-2FDE-82D1D43CE1FB}"/>
          </ac:spMkLst>
        </pc:spChg>
      </pc:sldChg>
    </pc:docChg>
  </pc:docChgLst>
  <pc:docChgLst>
    <pc:chgData name="Balmoori, Saketh" userId="asEDiumpgNMORo2nSctqmvMypDNYw3/tJAE96ckybWE=" providerId="None" clId="Web-{BA3FF229-8A90-4FC1-B106-57A6081D23E1}"/>
    <pc:docChg chg="addSld modSld">
      <pc:chgData name="Balmoori, Saketh" userId="asEDiumpgNMORo2nSctqmvMypDNYw3/tJAE96ckybWE=" providerId="None" clId="Web-{BA3FF229-8A90-4FC1-B106-57A6081D23E1}" dt="2024-11-28T02:00:42.821" v="551" actId="1076"/>
      <pc:docMkLst>
        <pc:docMk/>
      </pc:docMkLst>
      <pc:sldChg chg="modSp">
        <pc:chgData name="Balmoori, Saketh" userId="asEDiumpgNMORo2nSctqmvMypDNYw3/tJAE96ckybWE=" providerId="None" clId="Web-{BA3FF229-8A90-4FC1-B106-57A6081D23E1}" dt="2024-11-28T01:58:00.595" v="480" actId="20577"/>
        <pc:sldMkLst>
          <pc:docMk/>
          <pc:sldMk cId="2835114492" sldId="264"/>
        </pc:sldMkLst>
        <pc:spChg chg="mod">
          <ac:chgData name="Balmoori, Saketh" userId="asEDiumpgNMORo2nSctqmvMypDNYw3/tJAE96ckybWE=" providerId="None" clId="Web-{BA3FF229-8A90-4FC1-B106-57A6081D23E1}" dt="2024-11-28T01:58:00.595" v="480" actId="20577"/>
          <ac:spMkLst>
            <pc:docMk/>
            <pc:sldMk cId="2835114492" sldId="264"/>
            <ac:spMk id="9" creationId="{3B74EB5F-8BC2-C9F9-37CD-3B36E6BDB3D4}"/>
          </ac:spMkLst>
        </pc:spChg>
      </pc:sldChg>
      <pc:sldChg chg="modSp">
        <pc:chgData name="Balmoori, Saketh" userId="asEDiumpgNMORo2nSctqmvMypDNYw3/tJAE96ckybWE=" providerId="None" clId="Web-{BA3FF229-8A90-4FC1-B106-57A6081D23E1}" dt="2024-11-28T01:37:43.372" v="127" actId="20577"/>
        <pc:sldMkLst>
          <pc:docMk/>
          <pc:sldMk cId="3778784085" sldId="267"/>
        </pc:sldMkLst>
        <pc:spChg chg="mod">
          <ac:chgData name="Balmoori, Saketh" userId="asEDiumpgNMORo2nSctqmvMypDNYw3/tJAE96ckybWE=" providerId="None" clId="Web-{BA3FF229-8A90-4FC1-B106-57A6081D23E1}" dt="2024-11-28T01:37:43.372" v="127" actId="20577"/>
          <ac:spMkLst>
            <pc:docMk/>
            <pc:sldMk cId="3778784085" sldId="267"/>
            <ac:spMk id="3" creationId="{0A2E5CA9-4CC8-B72D-B2E1-3EED1C73CBD0}"/>
          </ac:spMkLst>
        </pc:spChg>
      </pc:sldChg>
      <pc:sldChg chg="addSp modSp">
        <pc:chgData name="Balmoori, Saketh" userId="asEDiumpgNMORo2nSctqmvMypDNYw3/tJAE96ckybWE=" providerId="None" clId="Web-{BA3FF229-8A90-4FC1-B106-57A6081D23E1}" dt="2024-11-28T01:30:17.511" v="16" actId="20577"/>
        <pc:sldMkLst>
          <pc:docMk/>
          <pc:sldMk cId="833924572" sldId="269"/>
        </pc:sldMkLst>
        <pc:spChg chg="mod">
          <ac:chgData name="Balmoori, Saketh" userId="asEDiumpgNMORo2nSctqmvMypDNYw3/tJAE96ckybWE=" providerId="None" clId="Web-{BA3FF229-8A90-4FC1-B106-57A6081D23E1}" dt="2024-11-28T01:30:17.511" v="16" actId="20577"/>
          <ac:spMkLst>
            <pc:docMk/>
            <pc:sldMk cId="833924572" sldId="269"/>
            <ac:spMk id="3" creationId="{D5A83133-B3E6-CCCB-FAF0-6DCB45E400A0}"/>
          </ac:spMkLst>
        </pc:spChg>
        <pc:picChg chg="add mod">
          <ac:chgData name="Balmoori, Saketh" userId="asEDiumpgNMORo2nSctqmvMypDNYw3/tJAE96ckybWE=" providerId="None" clId="Web-{BA3FF229-8A90-4FC1-B106-57A6081D23E1}" dt="2024-11-28T01:29:57.791" v="4" actId="1076"/>
          <ac:picMkLst>
            <pc:docMk/>
            <pc:sldMk cId="833924572" sldId="269"/>
            <ac:picMk id="4" creationId="{4EE38D1F-284E-0628-C668-84C661AC969C}"/>
          </ac:picMkLst>
        </pc:picChg>
      </pc:sldChg>
      <pc:sldChg chg="modSp">
        <pc:chgData name="Balmoori, Saketh" userId="asEDiumpgNMORo2nSctqmvMypDNYw3/tJAE96ckybWE=" providerId="None" clId="Web-{BA3FF229-8A90-4FC1-B106-57A6081D23E1}" dt="2024-11-28T01:50:15.543" v="459" actId="20577"/>
        <pc:sldMkLst>
          <pc:docMk/>
          <pc:sldMk cId="1793633218" sldId="278"/>
        </pc:sldMkLst>
        <pc:spChg chg="mod">
          <ac:chgData name="Balmoori, Saketh" userId="asEDiumpgNMORo2nSctqmvMypDNYw3/tJAE96ckybWE=" providerId="None" clId="Web-{BA3FF229-8A90-4FC1-B106-57A6081D23E1}" dt="2024-11-28T01:50:15.543" v="459" actId="20577"/>
          <ac:spMkLst>
            <pc:docMk/>
            <pc:sldMk cId="1793633218" sldId="278"/>
            <ac:spMk id="5" creationId="{94503ECF-82DE-E4BA-12E3-B50099B70D93}"/>
          </ac:spMkLst>
        </pc:spChg>
      </pc:sldChg>
      <pc:sldChg chg="modSp">
        <pc:chgData name="Balmoori, Saketh" userId="asEDiumpgNMORo2nSctqmvMypDNYw3/tJAE96ckybWE=" providerId="None" clId="Web-{BA3FF229-8A90-4FC1-B106-57A6081D23E1}" dt="2024-11-28T01:47:10.879" v="302" actId="20577"/>
        <pc:sldMkLst>
          <pc:docMk/>
          <pc:sldMk cId="1428303764" sldId="279"/>
        </pc:sldMkLst>
        <pc:spChg chg="mod">
          <ac:chgData name="Balmoori, Saketh" userId="asEDiumpgNMORo2nSctqmvMypDNYw3/tJAE96ckybWE=" providerId="None" clId="Web-{BA3FF229-8A90-4FC1-B106-57A6081D23E1}" dt="2024-11-28T01:47:10.879" v="302" actId="20577"/>
          <ac:spMkLst>
            <pc:docMk/>
            <pc:sldMk cId="1428303764" sldId="279"/>
            <ac:spMk id="3" creationId="{BC44233A-38BE-B65E-17CD-1539F0487332}"/>
          </ac:spMkLst>
        </pc:spChg>
      </pc:sldChg>
      <pc:sldChg chg="modSp">
        <pc:chgData name="Balmoori, Saketh" userId="asEDiumpgNMORo2nSctqmvMypDNYw3/tJAE96ckybWE=" providerId="None" clId="Web-{BA3FF229-8A90-4FC1-B106-57A6081D23E1}" dt="2024-11-28T01:50:53.529" v="476" actId="20577"/>
        <pc:sldMkLst>
          <pc:docMk/>
          <pc:sldMk cId="1778244946" sldId="280"/>
        </pc:sldMkLst>
        <pc:spChg chg="mod">
          <ac:chgData name="Balmoori, Saketh" userId="asEDiumpgNMORo2nSctqmvMypDNYw3/tJAE96ckybWE=" providerId="None" clId="Web-{BA3FF229-8A90-4FC1-B106-57A6081D23E1}" dt="2024-11-28T01:50:53.529" v="476" actId="20577"/>
          <ac:spMkLst>
            <pc:docMk/>
            <pc:sldMk cId="1778244946" sldId="280"/>
            <ac:spMk id="9" creationId="{C67389DF-AFE4-1CA0-62F0-47BA67BE4ADD}"/>
          </ac:spMkLst>
        </pc:spChg>
      </pc:sldChg>
      <pc:sldChg chg="modSp">
        <pc:chgData name="Balmoori, Saketh" userId="asEDiumpgNMORo2nSctqmvMypDNYw3/tJAE96ckybWE=" providerId="None" clId="Web-{BA3FF229-8A90-4FC1-B106-57A6081D23E1}" dt="2024-11-28T01:39:39.689" v="171" actId="20577"/>
        <pc:sldMkLst>
          <pc:docMk/>
          <pc:sldMk cId="1058023464" sldId="281"/>
        </pc:sldMkLst>
        <pc:spChg chg="mod">
          <ac:chgData name="Balmoori, Saketh" userId="asEDiumpgNMORo2nSctqmvMypDNYw3/tJAE96ckybWE=" providerId="None" clId="Web-{BA3FF229-8A90-4FC1-B106-57A6081D23E1}" dt="2024-11-28T01:39:39.689" v="171" actId="20577"/>
          <ac:spMkLst>
            <pc:docMk/>
            <pc:sldMk cId="1058023464" sldId="281"/>
            <ac:spMk id="3" creationId="{4894BE6B-4FA5-7100-44BB-FF37E4F58164}"/>
          </ac:spMkLst>
        </pc:spChg>
      </pc:sldChg>
      <pc:sldChg chg="modSp">
        <pc:chgData name="Balmoori, Saketh" userId="asEDiumpgNMORo2nSctqmvMypDNYw3/tJAE96ckybWE=" providerId="None" clId="Web-{BA3FF229-8A90-4FC1-B106-57A6081D23E1}" dt="2024-11-28T01:51:10.264" v="477" actId="20577"/>
        <pc:sldMkLst>
          <pc:docMk/>
          <pc:sldMk cId="3878845325" sldId="282"/>
        </pc:sldMkLst>
        <pc:spChg chg="mod">
          <ac:chgData name="Balmoori, Saketh" userId="asEDiumpgNMORo2nSctqmvMypDNYw3/tJAE96ckybWE=" providerId="None" clId="Web-{BA3FF229-8A90-4FC1-B106-57A6081D23E1}" dt="2024-11-28T01:50:35.794" v="468" actId="1076"/>
          <ac:spMkLst>
            <pc:docMk/>
            <pc:sldMk cId="3878845325" sldId="282"/>
            <ac:spMk id="7" creationId="{96C9BCB3-CFC7-CE6F-75A8-E68C36C09ABA}"/>
          </ac:spMkLst>
        </pc:spChg>
        <pc:spChg chg="mod">
          <ac:chgData name="Balmoori, Saketh" userId="asEDiumpgNMORo2nSctqmvMypDNYw3/tJAE96ckybWE=" providerId="None" clId="Web-{BA3FF229-8A90-4FC1-B106-57A6081D23E1}" dt="2024-11-28T01:51:10.264" v="477" actId="20577"/>
          <ac:spMkLst>
            <pc:docMk/>
            <pc:sldMk cId="3878845325" sldId="282"/>
            <ac:spMk id="10" creationId="{4062C3C9-1E5F-39B9-B15B-05C6582DE82B}"/>
          </ac:spMkLst>
        </pc:spChg>
      </pc:sldChg>
      <pc:sldChg chg="modSp">
        <pc:chgData name="Balmoori, Saketh" userId="asEDiumpgNMORo2nSctqmvMypDNYw3/tJAE96ckybWE=" providerId="None" clId="Web-{BA3FF229-8A90-4FC1-B106-57A6081D23E1}" dt="2024-11-28T01:41:36.210" v="198" actId="20577"/>
        <pc:sldMkLst>
          <pc:docMk/>
          <pc:sldMk cId="585166004" sldId="288"/>
        </pc:sldMkLst>
        <pc:spChg chg="mod">
          <ac:chgData name="Balmoori, Saketh" userId="asEDiumpgNMORo2nSctqmvMypDNYw3/tJAE96ckybWE=" providerId="None" clId="Web-{BA3FF229-8A90-4FC1-B106-57A6081D23E1}" dt="2024-11-28T01:41:36.210" v="198" actId="20577"/>
          <ac:spMkLst>
            <pc:docMk/>
            <pc:sldMk cId="585166004" sldId="288"/>
            <ac:spMk id="3" creationId="{4894BE6B-4FA5-7100-44BB-FF37E4F58164}"/>
          </ac:spMkLst>
        </pc:spChg>
      </pc:sldChg>
      <pc:sldChg chg="addSp delSp modSp new">
        <pc:chgData name="Balmoori, Saketh" userId="asEDiumpgNMORo2nSctqmvMypDNYw3/tJAE96ckybWE=" providerId="None" clId="Web-{BA3FF229-8A90-4FC1-B106-57A6081D23E1}" dt="2024-11-28T01:59:48.256" v="526"/>
        <pc:sldMkLst>
          <pc:docMk/>
          <pc:sldMk cId="2027115924" sldId="302"/>
        </pc:sldMkLst>
        <pc:spChg chg="mod">
          <ac:chgData name="Balmoori, Saketh" userId="asEDiumpgNMORo2nSctqmvMypDNYw3/tJAE96ckybWE=" providerId="None" clId="Web-{BA3FF229-8A90-4FC1-B106-57A6081D23E1}" dt="2024-11-28T01:59:25.521" v="519" actId="20577"/>
          <ac:spMkLst>
            <pc:docMk/>
            <pc:sldMk cId="2027115924" sldId="302"/>
            <ac:spMk id="2" creationId="{8E910770-2C86-81D1-948E-0FA22A2A2CF5}"/>
          </ac:spMkLst>
        </pc:spChg>
        <pc:spChg chg="del">
          <ac:chgData name="Balmoori, Saketh" userId="asEDiumpgNMORo2nSctqmvMypDNYw3/tJAE96ckybWE=" providerId="None" clId="Web-{BA3FF229-8A90-4FC1-B106-57A6081D23E1}" dt="2024-11-28T01:59:03.348" v="484"/>
          <ac:spMkLst>
            <pc:docMk/>
            <pc:sldMk cId="2027115924" sldId="302"/>
            <ac:spMk id="3" creationId="{F4A74940-A9E2-C882-8815-4DC2023E0780}"/>
          </ac:spMkLst>
        </pc:spChg>
        <pc:picChg chg="add mod modCrop">
          <ac:chgData name="Balmoori, Saketh" userId="asEDiumpgNMORo2nSctqmvMypDNYw3/tJAE96ckybWE=" providerId="None" clId="Web-{BA3FF229-8A90-4FC1-B106-57A6081D23E1}" dt="2024-11-28T01:59:48.256" v="526"/>
          <ac:picMkLst>
            <pc:docMk/>
            <pc:sldMk cId="2027115924" sldId="302"/>
            <ac:picMk id="4" creationId="{1D943ADD-761F-4CA8-D799-608CDE9043B1}"/>
          </ac:picMkLst>
        </pc:picChg>
      </pc:sldChg>
      <pc:sldChg chg="addSp delSp modSp new">
        <pc:chgData name="Balmoori, Saketh" userId="asEDiumpgNMORo2nSctqmvMypDNYw3/tJAE96ckybWE=" providerId="None" clId="Web-{BA3FF229-8A90-4FC1-B106-57A6081D23E1}" dt="2024-11-28T02:00:19.914" v="534" actId="1076"/>
        <pc:sldMkLst>
          <pc:docMk/>
          <pc:sldMk cId="1086191891" sldId="303"/>
        </pc:sldMkLst>
        <pc:spChg chg="mod">
          <ac:chgData name="Balmoori, Saketh" userId="asEDiumpgNMORo2nSctqmvMypDNYw3/tJAE96ckybWE=" providerId="None" clId="Web-{BA3FF229-8A90-4FC1-B106-57A6081D23E1}" dt="2024-11-28T02:00:14.679" v="532" actId="20577"/>
          <ac:spMkLst>
            <pc:docMk/>
            <pc:sldMk cId="1086191891" sldId="303"/>
            <ac:spMk id="2" creationId="{834D44DD-A01A-6EF6-F6F1-06E37AB1A558}"/>
          </ac:spMkLst>
        </pc:spChg>
        <pc:spChg chg="del">
          <ac:chgData name="Balmoori, Saketh" userId="asEDiumpgNMORo2nSctqmvMypDNYw3/tJAE96ckybWE=" providerId="None" clId="Web-{BA3FF229-8A90-4FC1-B106-57A6081D23E1}" dt="2024-11-28T02:00:16.304" v="533"/>
          <ac:spMkLst>
            <pc:docMk/>
            <pc:sldMk cId="1086191891" sldId="303"/>
            <ac:spMk id="3" creationId="{5253D442-96F8-0BA9-87F7-F8B278BB5E01}"/>
          </ac:spMkLst>
        </pc:spChg>
        <pc:picChg chg="add mod ord">
          <ac:chgData name="Balmoori, Saketh" userId="asEDiumpgNMORo2nSctqmvMypDNYw3/tJAE96ckybWE=" providerId="None" clId="Web-{BA3FF229-8A90-4FC1-B106-57A6081D23E1}" dt="2024-11-28T02:00:19.914" v="534" actId="1076"/>
          <ac:picMkLst>
            <pc:docMk/>
            <pc:sldMk cId="1086191891" sldId="303"/>
            <ac:picMk id="4" creationId="{DF1959FB-C2ED-8BD2-00B5-BC371B6667E0}"/>
          </ac:picMkLst>
        </pc:picChg>
      </pc:sldChg>
      <pc:sldChg chg="addSp delSp modSp new">
        <pc:chgData name="Balmoori, Saketh" userId="asEDiumpgNMORo2nSctqmvMypDNYw3/tJAE96ckybWE=" providerId="None" clId="Web-{BA3FF229-8A90-4FC1-B106-57A6081D23E1}" dt="2024-11-28T02:00:42.821" v="551" actId="1076"/>
        <pc:sldMkLst>
          <pc:docMk/>
          <pc:sldMk cId="1237604038" sldId="304"/>
        </pc:sldMkLst>
        <pc:spChg chg="mod">
          <ac:chgData name="Balmoori, Saketh" userId="asEDiumpgNMORo2nSctqmvMypDNYw3/tJAE96ckybWE=" providerId="None" clId="Web-{BA3FF229-8A90-4FC1-B106-57A6081D23E1}" dt="2024-11-28T02:00:37.883" v="549" actId="20577"/>
          <ac:spMkLst>
            <pc:docMk/>
            <pc:sldMk cId="1237604038" sldId="304"/>
            <ac:spMk id="2" creationId="{5892B023-4126-671C-D64B-76EBD43128FF}"/>
          </ac:spMkLst>
        </pc:spChg>
        <pc:spChg chg="del">
          <ac:chgData name="Balmoori, Saketh" userId="asEDiumpgNMORo2nSctqmvMypDNYw3/tJAE96ckybWE=" providerId="None" clId="Web-{BA3FF229-8A90-4FC1-B106-57A6081D23E1}" dt="2024-11-28T02:00:39.962" v="550"/>
          <ac:spMkLst>
            <pc:docMk/>
            <pc:sldMk cId="1237604038" sldId="304"/>
            <ac:spMk id="3" creationId="{C5E36259-185D-427B-A073-C7F5846AA501}"/>
          </ac:spMkLst>
        </pc:spChg>
        <pc:picChg chg="add mod ord">
          <ac:chgData name="Balmoori, Saketh" userId="asEDiumpgNMORo2nSctqmvMypDNYw3/tJAE96ckybWE=" providerId="None" clId="Web-{BA3FF229-8A90-4FC1-B106-57A6081D23E1}" dt="2024-11-28T02:00:42.821" v="551" actId="1076"/>
          <ac:picMkLst>
            <pc:docMk/>
            <pc:sldMk cId="1237604038" sldId="304"/>
            <ac:picMk id="4" creationId="{532971FC-CCB0-48C8-8E1B-F851988ABF3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94FE9-4B0B-AA4A-BA95-20817B895261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9342C-8824-F340-B75F-61006880C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3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9342C-8824-F340-B75F-61006880C3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76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FDA  Center for Devices and Radiologic Health</a:t>
            </a:r>
          </a:p>
          <a:p>
            <a:r>
              <a:rPr lang="en-US"/>
              <a:t>American Society of Testing and Materials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/>
              <a:t>Consult guidelines/requirements/specifications laid out by these regulatory bodies</a:t>
            </a:r>
            <a:br>
              <a:rPr lang="en-US"/>
            </a:br>
            <a:endParaRPr lang="en-US"/>
          </a:p>
          <a:p>
            <a:pPr marL="0" indent="0">
              <a:buFont typeface="Wingdings" pitchFamily="2" charset="2"/>
              <a:buNone/>
            </a:pPr>
            <a:r>
              <a:rPr lang="en-US"/>
              <a:t>Drs. Goldfarb and Wright are most important 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-  Dr. Wright developed one of the first methods of quantitative DRUJ assessment</a:t>
            </a:r>
          </a:p>
          <a:p>
            <a:pPr marL="171450" indent="-171450">
              <a:buFontTx/>
              <a:buChar char="-"/>
            </a:pPr>
            <a:r>
              <a:rPr lang="en-US"/>
              <a:t>Both have spearheaded the discussion about the need for DRUJ quantification within the field</a:t>
            </a:r>
          </a:p>
          <a:p>
            <a:pPr marL="0" indent="0">
              <a:buFontTx/>
              <a:buNone/>
            </a:pPr>
            <a:endParaRPr lang="en-US"/>
          </a:p>
          <a:p>
            <a:pPr marL="0" indent="0">
              <a:buFontTx/>
              <a:buNone/>
            </a:pPr>
            <a:r>
              <a:rPr lang="en-US"/>
              <a:t>Medical device companies will eventually take our concept to market, but don’t have much influence over our design during development</a:t>
            </a:r>
          </a:p>
          <a:p>
            <a:pPr marL="0" indent="0">
              <a:buFontTx/>
              <a:buNone/>
            </a:pPr>
            <a:r>
              <a:rPr lang="en-US"/>
              <a:t>OT’s and prospective patients will be consulted to ensure device is comfortable/as painless as possible</a:t>
            </a:r>
          </a:p>
          <a:p>
            <a:pPr marL="0" indent="0">
              <a:buFontTx/>
              <a:buNone/>
            </a:pPr>
            <a:endParaRPr lang="en-US"/>
          </a:p>
          <a:p>
            <a:pPr marL="0" indent="0">
              <a:buFontTx/>
              <a:buNone/>
            </a:pPr>
            <a:r>
              <a:rPr lang="en-US"/>
              <a:t>Other hand surgeons will eventually use the device, but aren’t necessarily as invested as Goldfarb/Wright</a:t>
            </a:r>
          </a:p>
          <a:p>
            <a:pPr marL="0" indent="0">
              <a:buFontTx/>
              <a:buNone/>
            </a:pPr>
            <a:r>
              <a:rPr lang="en-US"/>
              <a:t>Nonclinical ortho personnel will be exposed to the device once it hits the market, so they need to be aware of it</a:t>
            </a:r>
          </a:p>
          <a:p>
            <a:pPr marL="0" indent="0">
              <a:buFont typeface="Wingdings" pitchFamily="2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9342C-8824-F340-B75F-61006880C3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83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FDA  Center for Devices and Radiologic Health</a:t>
            </a:r>
          </a:p>
          <a:p>
            <a:r>
              <a:rPr lang="en-US"/>
              <a:t>American Society of Testing and Materials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/>
              <a:t>Consult guidelines/requirements/specifications laid out by these regulatory bodies</a:t>
            </a:r>
            <a:br>
              <a:rPr lang="en-US"/>
            </a:br>
            <a:endParaRPr lang="en-US"/>
          </a:p>
          <a:p>
            <a:pPr marL="0" indent="0">
              <a:buFont typeface="Wingdings" pitchFamily="2" charset="2"/>
              <a:buNone/>
            </a:pPr>
            <a:r>
              <a:rPr lang="en-US"/>
              <a:t>Drs. Goldfarb and Wright are most important 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-  Dr. Wright developed one of the first methods of quantitative DRUJ assessment</a:t>
            </a:r>
          </a:p>
          <a:p>
            <a:pPr marL="171450" indent="-171450">
              <a:buFontTx/>
              <a:buChar char="-"/>
            </a:pPr>
            <a:r>
              <a:rPr lang="en-US"/>
              <a:t>Both have spearheaded the discussion about the need for DRUJ quantification within the field</a:t>
            </a:r>
          </a:p>
          <a:p>
            <a:pPr marL="0" indent="0">
              <a:buFontTx/>
              <a:buNone/>
            </a:pPr>
            <a:endParaRPr lang="en-US"/>
          </a:p>
          <a:p>
            <a:pPr marL="0" indent="0">
              <a:buFontTx/>
              <a:buNone/>
            </a:pPr>
            <a:r>
              <a:rPr lang="en-US"/>
              <a:t>Medical device companies will eventually take our concept to market, but don’t have much influence over our design during development</a:t>
            </a:r>
          </a:p>
          <a:p>
            <a:pPr marL="0" indent="0">
              <a:buFontTx/>
              <a:buNone/>
            </a:pPr>
            <a:r>
              <a:rPr lang="en-US"/>
              <a:t>OT’s and prospective patients will be consulted to ensure device is comfortable/as painless as possible</a:t>
            </a:r>
          </a:p>
          <a:p>
            <a:pPr marL="0" indent="0">
              <a:buFontTx/>
              <a:buNone/>
            </a:pPr>
            <a:endParaRPr lang="en-US"/>
          </a:p>
          <a:p>
            <a:pPr marL="0" indent="0">
              <a:buFontTx/>
              <a:buNone/>
            </a:pPr>
            <a:r>
              <a:rPr lang="en-US"/>
              <a:t>Other hand surgeons will eventually use the device, but aren’t necessarily as invested as Goldfarb/Wright</a:t>
            </a:r>
          </a:p>
          <a:p>
            <a:pPr marL="0" indent="0">
              <a:buFontTx/>
              <a:buNone/>
            </a:pPr>
            <a:r>
              <a:rPr lang="en-US"/>
              <a:t>Nonclinical ortho personnel will be exposed to the device once it hits the market, so they need to be aware of it</a:t>
            </a:r>
          </a:p>
          <a:p>
            <a:pPr marL="0" indent="0">
              <a:buFont typeface="Wingdings" pitchFamily="2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9342C-8824-F340-B75F-61006880C3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43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FDA  Center for Devices and Radiologic Health</a:t>
            </a:r>
          </a:p>
          <a:p>
            <a:r>
              <a:rPr lang="en-US"/>
              <a:t>American Society of Testing and Materials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/>
              <a:t>Consult guidelines/requirements/specifications laid out by these regulatory bodies</a:t>
            </a:r>
            <a:br>
              <a:rPr lang="en-US"/>
            </a:br>
            <a:endParaRPr lang="en-US"/>
          </a:p>
          <a:p>
            <a:pPr marL="0" indent="0">
              <a:buFont typeface="Wingdings" pitchFamily="2" charset="2"/>
              <a:buNone/>
            </a:pPr>
            <a:r>
              <a:rPr lang="en-US"/>
              <a:t>Drs. Goldfarb and Wright are most important 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-  Dr. Wright developed one of the first methods of quantitative DRUJ assessment</a:t>
            </a:r>
          </a:p>
          <a:p>
            <a:pPr marL="171450" indent="-171450">
              <a:buFontTx/>
              <a:buChar char="-"/>
            </a:pPr>
            <a:r>
              <a:rPr lang="en-US"/>
              <a:t>Both have spearheaded the discussion about the need for DRUJ quantification within the field</a:t>
            </a:r>
          </a:p>
          <a:p>
            <a:pPr marL="0" indent="0">
              <a:buFontTx/>
              <a:buNone/>
            </a:pPr>
            <a:endParaRPr lang="en-US"/>
          </a:p>
          <a:p>
            <a:pPr marL="0" indent="0">
              <a:buFontTx/>
              <a:buNone/>
            </a:pPr>
            <a:r>
              <a:rPr lang="en-US"/>
              <a:t>Medical device companies will eventually take our concept to market, but don’t have much influence over our design during development</a:t>
            </a:r>
          </a:p>
          <a:p>
            <a:pPr marL="0" indent="0">
              <a:buFontTx/>
              <a:buNone/>
            </a:pPr>
            <a:r>
              <a:rPr lang="en-US"/>
              <a:t>OT’s and prospective patients will be consulted to ensure device is comfortable/as painless as possible</a:t>
            </a:r>
          </a:p>
          <a:p>
            <a:pPr marL="0" indent="0">
              <a:buFontTx/>
              <a:buNone/>
            </a:pPr>
            <a:endParaRPr lang="en-US"/>
          </a:p>
          <a:p>
            <a:pPr marL="0" indent="0">
              <a:buFontTx/>
              <a:buNone/>
            </a:pPr>
            <a:r>
              <a:rPr lang="en-US"/>
              <a:t>Other hand surgeons will eventually use the device, but aren’t necessarily as invested as Goldfarb/Wright</a:t>
            </a:r>
          </a:p>
          <a:p>
            <a:pPr marL="0" indent="0">
              <a:buFontTx/>
              <a:buNone/>
            </a:pPr>
            <a:r>
              <a:rPr lang="en-US"/>
              <a:t>Nonclinical ortho personnel will be exposed to the device once it hits the market, so they need to be aware of it</a:t>
            </a:r>
          </a:p>
          <a:p>
            <a:pPr marL="0" indent="0">
              <a:buFont typeface="Wingdings" pitchFamily="2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9342C-8824-F340-B75F-61006880C3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63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FDA  Center for Devices and Radiologic Health</a:t>
            </a:r>
          </a:p>
          <a:p>
            <a:r>
              <a:rPr lang="en-US"/>
              <a:t>American Society of Testing and Materials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/>
              <a:t>Consult guidelines/requirements/specifications laid out by these regulatory bodies</a:t>
            </a:r>
            <a:br>
              <a:rPr lang="en-US"/>
            </a:br>
            <a:endParaRPr lang="en-US"/>
          </a:p>
          <a:p>
            <a:pPr marL="0" indent="0">
              <a:buFont typeface="Wingdings" pitchFamily="2" charset="2"/>
              <a:buNone/>
            </a:pPr>
            <a:r>
              <a:rPr lang="en-US"/>
              <a:t>Drs. Goldfarb and Wright are most important 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-  Dr. Wright developed one of the first methods of quantitative DRUJ assessment</a:t>
            </a:r>
          </a:p>
          <a:p>
            <a:pPr marL="171450" indent="-171450">
              <a:buFontTx/>
              <a:buChar char="-"/>
            </a:pPr>
            <a:r>
              <a:rPr lang="en-US"/>
              <a:t>Both have spearheaded the discussion about the need for DRUJ quantification within the field</a:t>
            </a:r>
          </a:p>
          <a:p>
            <a:pPr marL="0" indent="0">
              <a:buFontTx/>
              <a:buNone/>
            </a:pPr>
            <a:endParaRPr lang="en-US"/>
          </a:p>
          <a:p>
            <a:pPr marL="0" indent="0">
              <a:buFontTx/>
              <a:buNone/>
            </a:pPr>
            <a:r>
              <a:rPr lang="en-US"/>
              <a:t>Medical device companies will eventually take our concept to market, but don’t have much influence over our design during development</a:t>
            </a:r>
          </a:p>
          <a:p>
            <a:pPr marL="0" indent="0">
              <a:buFontTx/>
              <a:buNone/>
            </a:pPr>
            <a:r>
              <a:rPr lang="en-US"/>
              <a:t>OT’s and prospective patients will be consulted to ensure device is comfortable/as painless as possible</a:t>
            </a:r>
          </a:p>
          <a:p>
            <a:pPr marL="0" indent="0">
              <a:buFontTx/>
              <a:buNone/>
            </a:pPr>
            <a:endParaRPr lang="en-US"/>
          </a:p>
          <a:p>
            <a:pPr marL="0" indent="0">
              <a:buFontTx/>
              <a:buNone/>
            </a:pPr>
            <a:r>
              <a:rPr lang="en-US"/>
              <a:t>Other hand surgeons will eventually use the device, but aren’t necessarily as invested as Goldfarb/Wright</a:t>
            </a:r>
          </a:p>
          <a:p>
            <a:pPr marL="0" indent="0">
              <a:buFontTx/>
              <a:buNone/>
            </a:pPr>
            <a:r>
              <a:rPr lang="en-US"/>
              <a:t>Nonclinical ortho personnel will be exposed to the device once it hits the market, so they need to be aware of it</a:t>
            </a:r>
          </a:p>
          <a:p>
            <a:pPr marL="0" indent="0">
              <a:buFont typeface="Wingdings" pitchFamily="2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9342C-8824-F340-B75F-61006880C3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02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9342C-8824-F340-B75F-61006880C34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71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1200"/>
              </a:spcAft>
            </a:pPr>
            <a:endParaRPr lang="en-US" sz="1800" b="0" i="0" u="none" strike="noStrike">
              <a:solidFill>
                <a:srgbClr val="595959"/>
              </a:solidFill>
              <a:effectLst/>
              <a:latin typeface="Arial" panose="020B0604020202020204" pitchFamily="34" charset="0"/>
              <a:cs typeface="Arial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9342C-8824-F340-B75F-61006880C3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23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1200"/>
              </a:spcAft>
            </a:pPr>
            <a:endParaRPr lang="en-US" sz="1800" b="0" i="0" u="none" strike="noStrike">
              <a:solidFill>
                <a:srgbClr val="595959"/>
              </a:solidFill>
              <a:effectLst/>
              <a:latin typeface="Arial" panose="020B0604020202020204" pitchFamily="34" charset="0"/>
              <a:cs typeface="Arial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9342C-8824-F340-B75F-61006880C3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4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Emphasize that this sub-category informed all subsequent ones very heavily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9342C-8824-F340-B75F-61006880C3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43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Favorable outcomes being:</a:t>
            </a:r>
          </a:p>
          <a:p>
            <a:r>
              <a:rPr lang="en-US"/>
              <a:t>Catching more instances of DRUJ instability and intervening earlier</a:t>
            </a:r>
          </a:p>
          <a:p>
            <a:r>
              <a:rPr lang="en-US"/>
              <a:t>In turn – reduced risk of complications, restoration of patient abilities, etc.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9342C-8824-F340-B75F-61006880C3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43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9342C-8824-F340-B75F-61006880C3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18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Talk about STA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9342C-8824-F340-B75F-61006880C3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08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FDA  Center for Devices and Radiologic Health</a:t>
            </a:r>
          </a:p>
          <a:p>
            <a:r>
              <a:rPr lang="en-US"/>
              <a:t>American Society of Testing and Materials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/>
              <a:t>Consult guidelines/requirements/specifications laid out by these regulatory bodies</a:t>
            </a:r>
            <a:br>
              <a:rPr lang="en-US"/>
            </a:br>
            <a:endParaRPr lang="en-US"/>
          </a:p>
          <a:p>
            <a:pPr marL="0" indent="0">
              <a:buFont typeface="Wingdings" pitchFamily="2" charset="2"/>
              <a:buNone/>
            </a:pPr>
            <a:r>
              <a:rPr lang="en-US"/>
              <a:t>Drs. Goldfarb and Wright are most important 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-  Dr. Wright developed one of the first methods of quantitative DRUJ assessment</a:t>
            </a:r>
          </a:p>
          <a:p>
            <a:pPr marL="171450" indent="-171450">
              <a:buFontTx/>
              <a:buChar char="-"/>
            </a:pPr>
            <a:r>
              <a:rPr lang="en-US"/>
              <a:t>Both have spearheaded the discussion about the need for DRUJ quantification within the field</a:t>
            </a:r>
          </a:p>
          <a:p>
            <a:pPr marL="0" indent="0">
              <a:buFontTx/>
              <a:buNone/>
            </a:pPr>
            <a:endParaRPr lang="en-US"/>
          </a:p>
          <a:p>
            <a:pPr marL="0" indent="0">
              <a:buFontTx/>
              <a:buNone/>
            </a:pPr>
            <a:r>
              <a:rPr lang="en-US"/>
              <a:t>Medical device companies will eventually take our concept to market, but don’t have much influence over our design during development</a:t>
            </a:r>
          </a:p>
          <a:p>
            <a:pPr marL="0" indent="0">
              <a:buFontTx/>
              <a:buNone/>
            </a:pPr>
            <a:r>
              <a:rPr lang="en-US"/>
              <a:t>OT’s and prospective patients will be consulted to ensure device is comfortable/as painless as possible</a:t>
            </a:r>
          </a:p>
          <a:p>
            <a:pPr marL="0" indent="0">
              <a:buFontTx/>
              <a:buNone/>
            </a:pPr>
            <a:endParaRPr lang="en-US"/>
          </a:p>
          <a:p>
            <a:pPr marL="0" indent="0">
              <a:buFontTx/>
              <a:buNone/>
            </a:pPr>
            <a:r>
              <a:rPr lang="en-US"/>
              <a:t>Other hand surgeons will eventually use the device, but aren’t necessarily as invested as Goldfarb/Wright</a:t>
            </a:r>
          </a:p>
          <a:p>
            <a:pPr marL="0" indent="0">
              <a:buFontTx/>
              <a:buNone/>
            </a:pPr>
            <a:r>
              <a:rPr lang="en-US"/>
              <a:t>Nonclinical ortho personnel will be exposed to the device once it hits the market, so they need to be aware of it</a:t>
            </a:r>
          </a:p>
          <a:p>
            <a:pPr marL="0" indent="0">
              <a:buFont typeface="Wingdings" pitchFamily="2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9342C-8824-F340-B75F-61006880C3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04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FDA  Center for Devices and Radiologic Health</a:t>
            </a:r>
          </a:p>
          <a:p>
            <a:r>
              <a:rPr lang="en-US"/>
              <a:t>American Society of Testing and Materials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/>
              <a:t>Consult guidelines/requirements/specifications laid out by these regulatory bodies</a:t>
            </a:r>
            <a:br>
              <a:rPr lang="en-US"/>
            </a:br>
            <a:endParaRPr lang="en-US"/>
          </a:p>
          <a:p>
            <a:pPr marL="0" indent="0">
              <a:buFont typeface="Wingdings" pitchFamily="2" charset="2"/>
              <a:buNone/>
            </a:pPr>
            <a:r>
              <a:rPr lang="en-US"/>
              <a:t>Drs. Goldfarb and Wright are most important 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-  Dr. Wright developed one of the first methods of quantitative DRUJ assessment</a:t>
            </a:r>
          </a:p>
          <a:p>
            <a:pPr marL="171450" indent="-171450">
              <a:buFontTx/>
              <a:buChar char="-"/>
            </a:pPr>
            <a:r>
              <a:rPr lang="en-US"/>
              <a:t>Both have spearheaded the discussion about the need for DRUJ quantification within the field</a:t>
            </a:r>
          </a:p>
          <a:p>
            <a:pPr marL="0" indent="0">
              <a:buFontTx/>
              <a:buNone/>
            </a:pPr>
            <a:endParaRPr lang="en-US"/>
          </a:p>
          <a:p>
            <a:pPr marL="0" indent="0">
              <a:buFontTx/>
              <a:buNone/>
            </a:pPr>
            <a:r>
              <a:rPr lang="en-US"/>
              <a:t>Medical device companies will eventually take our concept to market, but don’t have much influence over our design during development</a:t>
            </a:r>
          </a:p>
          <a:p>
            <a:pPr marL="0" indent="0">
              <a:buFontTx/>
              <a:buNone/>
            </a:pPr>
            <a:r>
              <a:rPr lang="en-US"/>
              <a:t>OT’s and prospective patients will be consulted to ensure device is comfortable/as painless as possible</a:t>
            </a:r>
          </a:p>
          <a:p>
            <a:pPr marL="0" indent="0">
              <a:buFontTx/>
              <a:buNone/>
            </a:pPr>
            <a:endParaRPr lang="en-US"/>
          </a:p>
          <a:p>
            <a:pPr marL="0" indent="0">
              <a:buFontTx/>
              <a:buNone/>
            </a:pPr>
            <a:r>
              <a:rPr lang="en-US"/>
              <a:t>Other hand surgeons will eventually use the device, but aren’t necessarily as invested as Goldfarb/Wright</a:t>
            </a:r>
          </a:p>
          <a:p>
            <a:pPr marL="0" indent="0">
              <a:buFontTx/>
              <a:buNone/>
            </a:pPr>
            <a:r>
              <a:rPr lang="en-US"/>
              <a:t>Nonclinical ortho personnel will be exposed to the device once it hits the market, so they need to be aware of it</a:t>
            </a:r>
          </a:p>
          <a:p>
            <a:pPr marL="0" indent="0">
              <a:buFont typeface="Wingdings" pitchFamily="2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9342C-8824-F340-B75F-61006880C3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4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284" y="2012373"/>
            <a:ext cx="3159914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935038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590834-E877-034A-8B8F-E82EB1E8E4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899" y="77789"/>
            <a:ext cx="329184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5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199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30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1294"/>
            <a:ext cx="8229600" cy="6647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556"/>
            <a:ext cx="8229600" cy="4667682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3pPr>
              <a:defRPr>
                <a:solidFill>
                  <a:srgbClr val="99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38" y="252500"/>
            <a:ext cx="63243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6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97677-D839-1948-A859-164ADDFDBD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38" y="252500"/>
            <a:ext cx="63243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8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56278"/>
            <a:ext cx="4038600" cy="3169885"/>
          </a:xfrm>
        </p:spPr>
        <p:txBody>
          <a:bodyPr/>
          <a:lstStyle>
            <a:lvl1pPr>
              <a:defRPr sz="28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rgbClr val="990000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56278"/>
            <a:ext cx="4038600" cy="3169885"/>
          </a:xfrm>
        </p:spPr>
        <p:txBody>
          <a:bodyPr/>
          <a:lstStyle>
            <a:lvl1pPr>
              <a:defRPr sz="28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rgbClr val="990000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3D56D-4700-E841-8DC7-C27CD6779F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38" y="252500"/>
            <a:ext cx="63243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97389"/>
            <a:ext cx="4040188" cy="3028774"/>
          </a:xfrm>
        </p:spPr>
        <p:txBody>
          <a:bodyPr/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rgbClr val="990000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97389"/>
            <a:ext cx="4041775" cy="3028774"/>
          </a:xfrm>
        </p:spPr>
        <p:txBody>
          <a:bodyPr/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rgbClr val="990000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5D1F80-3F65-934E-A1D1-3E15CEE493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38" y="252500"/>
            <a:ext cx="63243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>
              <a:defRPr/>
            </a:pPr>
            <a:fld id="{DF70B1FF-BD98-6845-88C2-CC9D142DA6D4}" type="datetimeFigureOut">
              <a:rPr lang="en-US" altLang="en-US"/>
              <a:pPr>
                <a:defRPr/>
              </a:pPr>
              <a:t>11/27/2024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>
              <a:defRPr/>
            </a:pPr>
            <a:fld id="{5A198D1F-68EB-BE4C-B5E9-2F12C801D4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FF7A4D-909A-AF44-8E8B-FAFD6A4F5A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38" y="252500"/>
            <a:ext cx="63243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4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2B61AA-5708-4D43-8A5B-C544E55273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38" y="252500"/>
            <a:ext cx="63243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3389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73389"/>
            <a:ext cx="5111750" cy="4552774"/>
          </a:xfrm>
        </p:spPr>
        <p:txBody>
          <a:bodyPr/>
          <a:lstStyle>
            <a:lvl1pPr>
              <a:defRPr sz="32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800"/>
            </a:lvl2pPr>
            <a:lvl3pPr>
              <a:defRPr sz="2400">
                <a:solidFill>
                  <a:srgbClr val="99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5167"/>
            <a:ext cx="3008313" cy="3310996"/>
          </a:xfrm>
        </p:spPr>
        <p:txBody>
          <a:bodyPr/>
          <a:lstStyle>
            <a:lvl1pPr marL="0" indent="0">
              <a:buNone/>
              <a:defRPr sz="1400">
                <a:solidFill>
                  <a:srgbClr val="0D0D0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1F2DF-AE9F-5F4C-8097-F8E2C5408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38" y="252500"/>
            <a:ext cx="63243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0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19389"/>
            <a:ext cx="5486400" cy="340818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463D4-379E-B242-870E-3A3D7D3A4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38" y="252500"/>
            <a:ext cx="63243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7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06463"/>
            <a:ext cx="82296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49438"/>
            <a:ext cx="82296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8CC3C6-9E0A-5242-8B55-6E1C9D786966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1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5C9FA639-4C07-734E-B80E-2D08E3DF27AB}" type="slidenum">
              <a:rPr lang="en-US" sz="15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5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29" r:id="rId3"/>
    <p:sldLayoutId id="2147483730" r:id="rId4"/>
    <p:sldLayoutId id="2147483731" r:id="rId5"/>
    <p:sldLayoutId id="2147483739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7F7F7F"/>
          </a:solidFill>
          <a:latin typeface="Georgia"/>
          <a:ea typeface="ＭＳ Ｐゴシック" charset="0"/>
          <a:cs typeface="Georgi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eorgia" charset="0"/>
          <a:ea typeface="ＭＳ Ｐゴシック" charset="0"/>
          <a:cs typeface="Georgi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eorgia" charset="0"/>
          <a:ea typeface="ＭＳ Ｐゴシック" charset="0"/>
          <a:cs typeface="Georgi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eorgia" charset="0"/>
          <a:ea typeface="ＭＳ Ｐゴシック" charset="0"/>
          <a:cs typeface="Georgi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eorgia" charset="0"/>
          <a:ea typeface="ＭＳ Ｐゴシック" charset="0"/>
          <a:cs typeface="Georgi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7F7F7F"/>
          </a:solidFill>
          <a:latin typeface="Georgi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7F7F7F"/>
          </a:solidFill>
          <a:latin typeface="Georgi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7F7F7F"/>
          </a:solidFill>
          <a:latin typeface="Georgi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7F7F7F"/>
          </a:solidFill>
          <a:latin typeface="Georgi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b="1" kern="1200">
          <a:solidFill>
            <a:srgbClr val="0D0D0D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7F7F7F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Arial" charset="0"/>
        <a:buChar char="•"/>
        <a:defRPr b="1" kern="1200">
          <a:solidFill>
            <a:srgbClr val="990000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605670" cy="1470025"/>
          </a:xfrm>
        </p:spPr>
        <p:txBody>
          <a:bodyPr/>
          <a:lstStyle/>
          <a:p>
            <a:r>
              <a:rPr lang="en-US" altLang="en-US" sz="4000">
                <a:latin typeface="Georgia" charset="0"/>
                <a:ea typeface="ＭＳ Ｐゴシック" charset="-128"/>
                <a:cs typeface="Georgia" charset="0"/>
              </a:rPr>
              <a:t>R.I.S.T: Radioulnar Instability Screening Tool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>
                <a:solidFill>
                  <a:schemeClr val="tx1"/>
                </a:solidFill>
                <a:ea typeface="+mn-ea"/>
              </a:rPr>
              <a:t>Group 24: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>
                <a:ea typeface="+mn-ea"/>
              </a:rPr>
              <a:t>Saketh Balmoori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>
                <a:ea typeface="+mn-ea"/>
              </a:rPr>
              <a:t>Kaitlyn Thornton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>
                <a:ea typeface="+mn-ea"/>
              </a:rPr>
              <a:t>Chris Wissmann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52EB9-05DA-E27F-190D-67E80932C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Translation Measurement (1/2)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4BE6B-4FA5-7100-44BB-FF37E4F58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3556"/>
            <a:ext cx="5448300" cy="533443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b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The following options were considered for the </a:t>
            </a:r>
            <a:r>
              <a:rPr lang="en-US" sz="2000" b="0">
                <a:solidFill>
                  <a:schemeClr val="accent1"/>
                </a:solidFill>
                <a:latin typeface="Calibri"/>
                <a:ea typeface="ＭＳ Ｐゴシック"/>
                <a:cs typeface="Calibri"/>
              </a:rPr>
              <a:t>Translation Measurement </a:t>
            </a:r>
            <a:r>
              <a:rPr lang="en-US" sz="2000" b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of the device:</a:t>
            </a:r>
            <a:endParaRPr lang="en-US" sz="2000" b="0">
              <a:latin typeface="Calibri"/>
              <a:ea typeface="ＭＳ Ｐゴシック"/>
              <a:cs typeface="Calibri"/>
            </a:endParaRP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b="0">
                <a:solidFill>
                  <a:schemeClr val="accent1"/>
                </a:solidFill>
                <a:latin typeface="Calibri"/>
                <a:ea typeface="ＭＳ Ｐゴシック"/>
                <a:cs typeface="Calibri"/>
              </a:rPr>
              <a:t>Ultrasound</a:t>
            </a:r>
          </a:p>
          <a:p>
            <a:pPr marL="1028700" lvl="1">
              <a:spcBef>
                <a:spcPct val="0"/>
              </a:spcBef>
              <a:buFont typeface="Calibri,Sans-Serif"/>
              <a:buChar char="-"/>
            </a:pPr>
            <a:r>
              <a:rPr lang="en-US" sz="1800" b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An axial cross section of the wrist determining translation via ultrasound, which is shown in previous literature to be extremely accurate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b="0">
                <a:solidFill>
                  <a:schemeClr val="accent1"/>
                </a:solidFill>
                <a:latin typeface="Calibri"/>
                <a:ea typeface="ＭＳ Ｐゴシック"/>
                <a:cs typeface="Calibri"/>
              </a:rPr>
              <a:t> Cuff-Mounted Laser Reflector/Hall Effect</a:t>
            </a:r>
          </a:p>
          <a:p>
            <a:pPr marL="1028700" lvl="1">
              <a:spcBef>
                <a:spcPct val="0"/>
              </a:spcBef>
              <a:buFont typeface="Calibri,Sans-Serif"/>
              <a:buChar char="-"/>
            </a:pPr>
            <a:r>
              <a:rPr lang="en-US" sz="1800" b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Vertical striped measurement guide attached to wrist cuff that reflects a laser onto light sensor/activates Hall Effect</a:t>
            </a:r>
          </a:p>
          <a:p>
            <a:pPr marL="400050" lvl="1" indent="0">
              <a:spcBef>
                <a:spcPct val="0"/>
              </a:spcBef>
              <a:buNone/>
            </a:pPr>
            <a:r>
              <a:rPr lang="en-US" b="0">
                <a:solidFill>
                  <a:schemeClr val="accent1"/>
                </a:solidFill>
                <a:latin typeface="Calibri"/>
                <a:ea typeface="ＭＳ Ｐゴシック"/>
                <a:cs typeface="Calibri"/>
              </a:rPr>
              <a:t> Structured Light</a:t>
            </a:r>
            <a:endParaRPr lang="en-US">
              <a:solidFill>
                <a:schemeClr val="accent1"/>
              </a:solidFill>
              <a:latin typeface="Calibri"/>
            </a:endParaRPr>
          </a:p>
          <a:p>
            <a:pPr marL="1028700" lvl="1">
              <a:spcBef>
                <a:spcPct val="0"/>
              </a:spcBef>
              <a:buFont typeface="Calibri,Sans-Serif"/>
              <a:buChar char="-"/>
            </a:pPr>
            <a:r>
              <a:rPr lang="en-US" sz="1800" b="0">
                <a:solidFill>
                  <a:schemeClr val="tx1"/>
                </a:solidFill>
                <a:latin typeface="Calibri"/>
                <a:ea typeface="ＭＳ Ｐゴシック"/>
              </a:rPr>
              <a:t>Coupled projective light source and 3D vision scanning system to map shape &amp; depth changes</a:t>
            </a:r>
          </a:p>
          <a:p>
            <a:pPr marL="0" indent="0">
              <a:buNone/>
            </a:pPr>
            <a:endParaRPr lang="en-US" sz="2000">
              <a:solidFill>
                <a:srgbClr val="0D0D0D"/>
              </a:solidFill>
            </a:endParaRPr>
          </a:p>
        </p:txBody>
      </p:sp>
      <p:pic>
        <p:nvPicPr>
          <p:cNvPr id="5" name="Picture 4" descr="What is Structured Light Imaging? | RoboticsTomorrow">
            <a:extLst>
              <a:ext uri="{FF2B5EF4-FFF2-40B4-BE49-F238E27FC236}">
                <a16:creationId xmlns:a16="http://schemas.microsoft.com/office/drawing/2014/main" id="{E4797D69-D747-94CF-9BC7-DDC10D02C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446" y="4400505"/>
            <a:ext cx="2743199" cy="1682261"/>
          </a:xfrm>
          <a:prstGeom prst="rect">
            <a:avLst/>
          </a:prstGeom>
        </p:spPr>
      </p:pic>
      <p:pic>
        <p:nvPicPr>
          <p:cNvPr id="4" name="Picture 3" descr="A comparison of ultrasound images&#10;&#10;Description automatically generated">
            <a:extLst>
              <a:ext uri="{FF2B5EF4-FFF2-40B4-BE49-F238E27FC236}">
                <a16:creationId xmlns:a16="http://schemas.microsoft.com/office/drawing/2014/main" id="{4691660F-1F84-0E2F-0E50-67F1FDCBE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396" y="1712085"/>
            <a:ext cx="3419475" cy="98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23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52EB9-05DA-E27F-190D-67E80932C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Translation Measurement (2/2)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4BE6B-4FA5-7100-44BB-FF37E4F58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3556"/>
            <a:ext cx="5448300" cy="533443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The following options were considered for the </a:t>
            </a:r>
            <a:r>
              <a:rPr lang="en-US" sz="2000" b="0" dirty="0">
                <a:solidFill>
                  <a:schemeClr val="accent1"/>
                </a:solidFill>
                <a:latin typeface="Calibri"/>
                <a:ea typeface="ＭＳ Ｐゴシック"/>
                <a:cs typeface="Calibri"/>
              </a:rPr>
              <a:t>Translation Measurement </a:t>
            </a:r>
            <a:r>
              <a:rPr lang="en-US" sz="2000" b="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of the device:</a:t>
            </a:r>
            <a:endParaRPr lang="en-US" sz="2000" b="0" dirty="0">
              <a:latin typeface="Calibri"/>
              <a:ea typeface="ＭＳ Ｐゴシック"/>
              <a:cs typeface="Calibri"/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en-US" b="0" dirty="0">
                <a:solidFill>
                  <a:schemeClr val="accent1"/>
                </a:solidFill>
                <a:latin typeface="Calibri"/>
                <a:ea typeface="ＭＳ Ｐゴシック"/>
              </a:rPr>
              <a:t>IR Markers</a:t>
            </a:r>
            <a:endParaRPr lang="en-US" b="0" dirty="0">
              <a:solidFill>
                <a:schemeClr val="accent1"/>
              </a:solidFill>
              <a:latin typeface="Calibri"/>
            </a:endParaRPr>
          </a:p>
          <a:p>
            <a:pPr marL="1028700" lvl="1">
              <a:spcBef>
                <a:spcPct val="0"/>
              </a:spcBef>
              <a:buFont typeface="Calibri,Sans-Serif"/>
              <a:buChar char="-"/>
            </a:pPr>
            <a:r>
              <a:rPr lang="en-US" sz="1800" b="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 IR Markers adhered to wrist using boney landmarks on patient's wrist during translation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b="0" dirty="0">
                <a:solidFill>
                  <a:schemeClr val="accent1"/>
                </a:solidFill>
                <a:latin typeface="Calibri"/>
                <a:ea typeface="ＭＳ Ｐゴシック"/>
                <a:cs typeface="Calibri"/>
              </a:rPr>
              <a:t>Software Rigidification</a:t>
            </a:r>
          </a:p>
          <a:p>
            <a:pPr marL="1028700" lvl="1">
              <a:spcBef>
                <a:spcPct val="0"/>
              </a:spcBef>
              <a:buFont typeface="Calibri,Sans-Serif"/>
              <a:buChar char="-"/>
            </a:pPr>
            <a:r>
              <a:rPr lang="en-US" sz="1800" b="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Software recalculation that takes displacement data and accounts for soft tissue artifacts, can be combined with previous technologies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b="0" dirty="0">
                <a:solidFill>
                  <a:schemeClr val="accent1"/>
                </a:solidFill>
                <a:latin typeface="Calibri"/>
                <a:ea typeface="ＭＳ Ｐゴシック"/>
                <a:cs typeface="Calibri"/>
              </a:rPr>
              <a:t>Actuator Translation Tracking (ATT)</a:t>
            </a:r>
          </a:p>
          <a:p>
            <a:pPr marL="1028700" lvl="1">
              <a:spcBef>
                <a:spcPct val="0"/>
              </a:spcBef>
              <a:buFont typeface="Calibri,Sans-Serif"/>
              <a:buChar char="-"/>
            </a:pPr>
            <a:r>
              <a:rPr lang="en-US" sz="1800" b="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Back-End internal measurement from software that takes actuator data input or alternate sensing modality to determine bone displacement</a:t>
            </a:r>
            <a:endParaRPr lang="en-US" sz="1800" b="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0D0D0D"/>
              </a:solidFill>
            </a:endParaRPr>
          </a:p>
        </p:txBody>
      </p:sp>
      <p:pic>
        <p:nvPicPr>
          <p:cNvPr id="5" name="Picture 4" descr="A person&amp;#39;s hand with a device&#10;&#10;Description automatically generated">
            <a:extLst>
              <a:ext uri="{FF2B5EF4-FFF2-40B4-BE49-F238E27FC236}">
                <a16:creationId xmlns:a16="http://schemas.microsoft.com/office/drawing/2014/main" id="{1320B50E-1D55-A9A0-05A8-3BFC861D2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672" y="1641149"/>
            <a:ext cx="2875183" cy="244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66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90431-5672-AE5F-2FDE-82D1D43C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6969"/>
            <a:ext cx="8229600" cy="664710"/>
          </a:xfrm>
        </p:spPr>
        <p:txBody>
          <a:bodyPr/>
          <a:lstStyle/>
          <a:p>
            <a:r>
              <a:rPr lang="en-US">
                <a:ea typeface="ＭＳ Ｐゴシック"/>
              </a:rPr>
              <a:t>Translation Measurement - Analysis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889BB8-C734-4CB2-5918-511625FD7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70756"/>
              </p:ext>
            </p:extLst>
          </p:nvPr>
        </p:nvGraphicFramePr>
        <p:xfrm>
          <a:off x="428625" y="1152525"/>
          <a:ext cx="8267474" cy="4772727"/>
        </p:xfrm>
        <a:graphic>
          <a:graphicData uri="http://schemas.openxmlformats.org/drawingml/2006/table">
            <a:tbl>
              <a:tblPr/>
              <a:tblGrid>
                <a:gridCol w="1685636">
                  <a:extLst>
                    <a:ext uri="{9D8B030D-6E8A-4147-A177-3AD203B41FA5}">
                      <a16:colId xmlns:a16="http://schemas.microsoft.com/office/drawing/2014/main" val="3890087465"/>
                    </a:ext>
                  </a:extLst>
                </a:gridCol>
                <a:gridCol w="935181">
                  <a:extLst>
                    <a:ext uri="{9D8B030D-6E8A-4147-A177-3AD203B41FA5}">
                      <a16:colId xmlns:a16="http://schemas.microsoft.com/office/drawing/2014/main" val="4186115377"/>
                    </a:ext>
                  </a:extLst>
                </a:gridCol>
                <a:gridCol w="643021">
                  <a:extLst>
                    <a:ext uri="{9D8B030D-6E8A-4147-A177-3AD203B41FA5}">
                      <a16:colId xmlns:a16="http://schemas.microsoft.com/office/drawing/2014/main" val="4165649150"/>
                    </a:ext>
                  </a:extLst>
                </a:gridCol>
                <a:gridCol w="796634">
                  <a:extLst>
                    <a:ext uri="{9D8B030D-6E8A-4147-A177-3AD203B41FA5}">
                      <a16:colId xmlns:a16="http://schemas.microsoft.com/office/drawing/2014/main" val="2006987596"/>
                    </a:ext>
                  </a:extLst>
                </a:gridCol>
                <a:gridCol w="983843">
                  <a:extLst>
                    <a:ext uri="{9D8B030D-6E8A-4147-A177-3AD203B41FA5}">
                      <a16:colId xmlns:a16="http://schemas.microsoft.com/office/drawing/2014/main" val="2716230011"/>
                    </a:ext>
                  </a:extLst>
                </a:gridCol>
                <a:gridCol w="937592">
                  <a:extLst>
                    <a:ext uri="{9D8B030D-6E8A-4147-A177-3AD203B41FA5}">
                      <a16:colId xmlns:a16="http://schemas.microsoft.com/office/drawing/2014/main" val="2780185496"/>
                    </a:ext>
                  </a:extLst>
                </a:gridCol>
                <a:gridCol w="747460">
                  <a:extLst>
                    <a:ext uri="{9D8B030D-6E8A-4147-A177-3AD203B41FA5}">
                      <a16:colId xmlns:a16="http://schemas.microsoft.com/office/drawing/2014/main" val="3864802133"/>
                    </a:ext>
                  </a:extLst>
                </a:gridCol>
                <a:gridCol w="1011746">
                  <a:extLst>
                    <a:ext uri="{9D8B030D-6E8A-4147-A177-3AD203B41FA5}">
                      <a16:colId xmlns:a16="http://schemas.microsoft.com/office/drawing/2014/main" val="1409200165"/>
                    </a:ext>
                  </a:extLst>
                </a:gridCol>
                <a:gridCol w="526361">
                  <a:extLst>
                    <a:ext uri="{9D8B030D-6E8A-4147-A177-3AD203B41FA5}">
                      <a16:colId xmlns:a16="http://schemas.microsoft.com/office/drawing/2014/main" val="1235988381"/>
                    </a:ext>
                  </a:extLst>
                </a:gridCol>
              </a:tblGrid>
              <a:tr h="153554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Georgia"/>
                        </a:rPr>
                        <a:t>Criteria</a:t>
                      </a:r>
                    </a:p>
                  </a:txBody>
                  <a:tcPr marL="58335" marR="58335" marT="58335" marB="58335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Georgia"/>
                        </a:rPr>
                        <a:t>Weight</a:t>
                      </a:r>
                      <a:endParaRPr lang="en-US" sz="1800"/>
                    </a:p>
                  </a:txBody>
                  <a:tcPr marL="58335" marR="58335" marT="58335" marB="58335" anchor="b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Georgia"/>
                      </a:endParaRP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Georgia"/>
                      </a:endParaRP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Georgia"/>
                        </a:rPr>
                        <a:t> </a:t>
                      </a:r>
                    </a:p>
                  </a:txBody>
                  <a:tcPr marL="58334" marR="58334" marT="58334" marB="58334">
                    <a:lnL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Georgia"/>
                      </a:endParaRP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Georgia"/>
                      </a:endParaRP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Georgia"/>
                      </a:endParaRP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Georgia"/>
                      </a:endParaRP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587159"/>
                  </a:ext>
                </a:extLst>
              </a:tr>
              <a:tr h="3007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Accuracy</a:t>
                      </a:r>
                      <a:endParaRPr lang="en-US" sz="1250" b="0">
                        <a:effectLst/>
                        <a:latin typeface="Arial"/>
                        <a:cs typeface="Arial"/>
                      </a:endParaRP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58334" marR="58334" marT="58334" marB="58334">
                    <a:lnL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471894"/>
                  </a:ext>
                </a:extLst>
              </a:tr>
              <a:tr h="3007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Feedback Delay</a:t>
                      </a:r>
                    </a:p>
                  </a:txBody>
                  <a:tcPr marL="58335" marR="58335" marT="58335" marB="58335">
                    <a:lnL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58335" marR="58335" marT="58335" marB="58335">
                    <a:lnL w="9524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58334" marR="58334" marT="58334" marB="58334">
                    <a:lnL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accent3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566220"/>
                  </a:ext>
                </a:extLst>
              </a:tr>
              <a:tr h="32813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Hardware Complexity</a:t>
                      </a:r>
                      <a:endParaRPr lang="en-US" sz="1250" b="0">
                        <a:effectLst/>
                        <a:latin typeface="Arial"/>
                        <a:cs typeface="Arial"/>
                      </a:endParaRP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58334" marR="58334" marT="58334" marB="58334">
                    <a:lnL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72820"/>
                  </a:ext>
                </a:extLst>
              </a:tr>
              <a:tr h="3007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Patient Prep Time</a:t>
                      </a:r>
                      <a:endParaRPr lang="en-US" sz="1250" b="0">
                        <a:effectLst/>
                        <a:latin typeface="Arial"/>
                        <a:cs typeface="Arial"/>
                      </a:endParaRP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58334" marR="58334" marT="58334" marB="58334">
                    <a:lnL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accent3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51743"/>
                  </a:ext>
                </a:extLst>
              </a:tr>
              <a:tr h="3007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Cost</a:t>
                      </a:r>
                      <a:endParaRPr lang="en-US" sz="1250" b="0">
                        <a:effectLst/>
                        <a:latin typeface="Arial"/>
                        <a:cs typeface="Arial"/>
                      </a:endParaRP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58334" marR="58334" marT="58334" marB="58334">
                    <a:lnL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accent3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494829"/>
                  </a:ext>
                </a:extLst>
              </a:tr>
              <a:tr h="3007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Sampling Rate 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58334" marR="58334" marT="58334" marB="58334">
                    <a:lnL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074709"/>
                  </a:ext>
                </a:extLst>
              </a:tr>
              <a:tr h="31446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Software Complexity</a:t>
                      </a:r>
                      <a:endParaRPr lang="en-US" sz="1250" b="0">
                        <a:effectLst/>
                        <a:latin typeface="Arial"/>
                        <a:cs typeface="Arial"/>
                      </a:endParaRP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58334" marR="58334" marT="58334" marB="58334">
                    <a:lnL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accent3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107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Computational </a:t>
                      </a:r>
                      <a:r>
                        <a:rPr lang="en-US" sz="125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Reqs</a:t>
                      </a: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.</a:t>
                      </a:r>
                      <a:endParaRPr lang="en-US" sz="1250" b="0">
                        <a:effectLst/>
                        <a:latin typeface="Arial"/>
                        <a:cs typeface="Arial"/>
                      </a:endParaRP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58334" marR="58334" marT="58334" marB="58334">
                    <a:lnL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431675"/>
                  </a:ext>
                </a:extLst>
              </a:tr>
              <a:tr h="375784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Power </a:t>
                      </a:r>
                      <a:r>
                        <a:rPr lang="en-US" sz="125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Reqs</a:t>
                      </a: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.</a:t>
                      </a:r>
                      <a:endParaRPr lang="en-US" sz="1250" b="0">
                        <a:effectLst/>
                        <a:latin typeface="Arial"/>
                        <a:cs typeface="Arial"/>
                      </a:endParaRP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58334" marR="58334" marT="58334" marB="58334">
                    <a:lnL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667482"/>
                  </a:ext>
                </a:extLst>
              </a:tr>
              <a:tr h="375784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Total</a:t>
                      </a:r>
                      <a:endParaRPr lang="en-US" sz="1250" b="0">
                        <a:effectLst/>
                        <a:latin typeface="Arial"/>
                        <a:cs typeface="Arial"/>
                      </a:endParaRP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5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418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386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406</a:t>
                      </a:r>
                    </a:p>
                  </a:txBody>
                  <a:tcPr marL="58334" marR="58334" marT="58334" marB="58334">
                    <a:lnL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264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430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325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537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0644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6C9BCB3-CFC7-CE6F-75A8-E68C36C09ABA}"/>
              </a:ext>
            </a:extLst>
          </p:cNvPr>
          <p:cNvSpPr txBox="1"/>
          <p:nvPr/>
        </p:nvSpPr>
        <p:spPr>
          <a:xfrm>
            <a:off x="2226364" y="5935116"/>
            <a:ext cx="470866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0" i="0" u="none" strike="noStrike" baseline="0">
                <a:solidFill>
                  <a:srgbClr val="000000"/>
                </a:solidFill>
                <a:latin typeface="Calibri"/>
                <a:ea typeface="ＭＳ Ｐゴシック"/>
              </a:rPr>
              <a:t>Selected </a:t>
            </a:r>
            <a:r>
              <a:rPr lang="en-US">
                <a:solidFill>
                  <a:srgbClr val="000000"/>
                </a:solidFill>
                <a:latin typeface="Calibri"/>
                <a:ea typeface="ＭＳ Ｐゴシック"/>
              </a:rPr>
              <a:t>Translation Measurement</a:t>
            </a:r>
            <a:r>
              <a:rPr lang="en-US" sz="2400" b="0" i="0" u="none" strike="noStrike" baseline="0">
                <a:solidFill>
                  <a:srgbClr val="000000"/>
                </a:solidFill>
                <a:latin typeface="Calibri"/>
                <a:ea typeface="ＭＳ Ｐゴシック"/>
              </a:rPr>
              <a:t>:</a:t>
            </a:r>
            <a:r>
              <a:rPr lang="en-US" sz="2400" b="0" i="0">
                <a:latin typeface="Calibri"/>
                <a:ea typeface="ＭＳ Ｐゴシック"/>
              </a:rPr>
              <a:t>​</a:t>
            </a:r>
            <a:endParaRPr lang="en-US">
              <a:ea typeface="ＭＳ Ｐゴシック"/>
            </a:endParaRPr>
          </a:p>
          <a:p>
            <a:pPr algn="ctr" rtl="0"/>
            <a:r>
              <a:rPr lang="en-US">
                <a:solidFill>
                  <a:schemeClr val="accent1"/>
                </a:solidFill>
                <a:latin typeface="Calibri"/>
                <a:ea typeface="ＭＳ Ｐゴシック"/>
                <a:cs typeface="Calibri"/>
              </a:rPr>
              <a:t>ATT</a:t>
            </a:r>
            <a:endParaRPr lang="en-US">
              <a:solidFill>
                <a:schemeClr val="accent1"/>
              </a:solidFill>
              <a:ea typeface="ＭＳ Ｐゴシック"/>
              <a:cs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7B29CD-6790-7A76-3CC8-E39F9E2E1FAC}"/>
              </a:ext>
            </a:extLst>
          </p:cNvPr>
          <p:cNvSpPr txBox="1"/>
          <p:nvPr/>
        </p:nvSpPr>
        <p:spPr>
          <a:xfrm rot="16200000">
            <a:off x="2611411" y="1623153"/>
            <a:ext cx="157943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Georgia"/>
                <a:ea typeface="ＭＳ Ｐゴシック"/>
                <a:cs typeface="Calibri"/>
              </a:rPr>
              <a:t>Ultrasound</a:t>
            </a:r>
            <a:endParaRPr lang="en-US" sz="2000">
              <a:solidFill>
                <a:schemeClr val="bg1"/>
              </a:solidFill>
              <a:latin typeface="Georgi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BF7D5E-B570-0B0C-33CB-DCC5D5F8AE8D}"/>
              </a:ext>
            </a:extLst>
          </p:cNvPr>
          <p:cNvSpPr txBox="1"/>
          <p:nvPr/>
        </p:nvSpPr>
        <p:spPr>
          <a:xfrm rot="16200000">
            <a:off x="3249149" y="1400024"/>
            <a:ext cx="171278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Georgia"/>
                <a:ea typeface="ＭＳ Ｐゴシック"/>
                <a:cs typeface="Calibri"/>
              </a:rPr>
              <a:t>Optical Bracer</a:t>
            </a:r>
            <a:endParaRPr lang="en-US" sz="2000">
              <a:solidFill>
                <a:schemeClr val="bg1"/>
              </a:solidFill>
              <a:latin typeface="Georgia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C57B1-0523-8E0F-8F99-5A958E015891}"/>
              </a:ext>
            </a:extLst>
          </p:cNvPr>
          <p:cNvSpPr txBox="1"/>
          <p:nvPr/>
        </p:nvSpPr>
        <p:spPr>
          <a:xfrm rot="16200000">
            <a:off x="4144935" y="1469264"/>
            <a:ext cx="157943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Georgia"/>
                <a:ea typeface="ＭＳ Ｐゴシック"/>
                <a:cs typeface="Calibri"/>
              </a:rPr>
              <a:t>Hall-Effect Bracer</a:t>
            </a:r>
            <a:endParaRPr lang="en-US" sz="2000">
              <a:solidFill>
                <a:schemeClr val="bg1"/>
              </a:solidFill>
              <a:latin typeface="Georgi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709A51-54CB-DCE8-07E5-E2BE85C2D150}"/>
              </a:ext>
            </a:extLst>
          </p:cNvPr>
          <p:cNvSpPr txBox="1"/>
          <p:nvPr/>
        </p:nvSpPr>
        <p:spPr>
          <a:xfrm rot="16200000">
            <a:off x="5154585" y="1488314"/>
            <a:ext cx="157943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Georgia"/>
                <a:ea typeface="ＭＳ Ｐゴシック"/>
                <a:cs typeface="Calibri"/>
              </a:rPr>
              <a:t>Structured Light</a:t>
            </a:r>
            <a:endParaRPr lang="en-US" sz="2000">
              <a:solidFill>
                <a:schemeClr val="bg1"/>
              </a:solidFill>
              <a:latin typeface="Georgi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C011DC-D8F4-D655-69C0-60B1E4457842}"/>
              </a:ext>
            </a:extLst>
          </p:cNvPr>
          <p:cNvSpPr txBox="1"/>
          <p:nvPr/>
        </p:nvSpPr>
        <p:spPr>
          <a:xfrm rot="16200000">
            <a:off x="6040410" y="1642202"/>
            <a:ext cx="157943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Georgia"/>
                <a:ea typeface="ＭＳ Ｐゴシック"/>
                <a:cs typeface="Calibri"/>
              </a:rPr>
              <a:t>IR Markers</a:t>
            </a:r>
            <a:endParaRPr lang="en-US" sz="2000">
              <a:solidFill>
                <a:schemeClr val="bg1"/>
              </a:solidFill>
              <a:latin typeface="Georgi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365A8B-12F4-8FA3-336F-FEA82B5EAD43}"/>
              </a:ext>
            </a:extLst>
          </p:cNvPr>
          <p:cNvSpPr txBox="1"/>
          <p:nvPr/>
        </p:nvSpPr>
        <p:spPr>
          <a:xfrm rot="16200000">
            <a:off x="6769073" y="1383539"/>
            <a:ext cx="178898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Georgia"/>
                <a:ea typeface="ＭＳ Ｐゴシック"/>
                <a:cs typeface="Calibri"/>
              </a:rPr>
              <a:t>Software Rigid.</a:t>
            </a:r>
            <a:endParaRPr lang="en-US" sz="2000">
              <a:solidFill>
                <a:schemeClr val="bg1"/>
              </a:solidFill>
              <a:latin typeface="Georgi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CBD0-E149-A941-5188-18A34BB38FD3}"/>
              </a:ext>
            </a:extLst>
          </p:cNvPr>
          <p:cNvSpPr txBox="1"/>
          <p:nvPr/>
        </p:nvSpPr>
        <p:spPr>
          <a:xfrm rot="16200000">
            <a:off x="7612035" y="1623152"/>
            <a:ext cx="157943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Georgia"/>
                <a:ea typeface="ＭＳ Ｐゴシック"/>
                <a:cs typeface="Calibri"/>
              </a:rPr>
              <a:t>ATT</a:t>
            </a:r>
            <a:endParaRPr lang="en-US" sz="2000">
              <a:solidFill>
                <a:schemeClr val="bg1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25518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49C81-7185-00F4-58F3-4A163ECB2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Force Measurement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4233A-38BE-B65E-17CD-1539F0487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3556"/>
            <a:ext cx="5153025" cy="466768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b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The following options were considered for the </a:t>
            </a:r>
            <a:r>
              <a:rPr lang="en-US" sz="2000" b="0">
                <a:solidFill>
                  <a:schemeClr val="accent1"/>
                </a:solidFill>
                <a:latin typeface="Calibri"/>
                <a:ea typeface="ＭＳ Ｐゴシック"/>
                <a:cs typeface="Calibri"/>
              </a:rPr>
              <a:t>Force Measurement </a:t>
            </a:r>
            <a:r>
              <a:rPr lang="en-US" sz="2000" b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of the device:</a:t>
            </a:r>
            <a:endParaRPr lang="en-US" sz="2000">
              <a:solidFill>
                <a:schemeClr val="tx1"/>
              </a:solidFill>
            </a:endParaRPr>
          </a:p>
          <a:p>
            <a:pPr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b="0">
                <a:solidFill>
                  <a:schemeClr val="accent1"/>
                </a:solidFill>
                <a:latin typeface="Calibri"/>
                <a:ea typeface="ＭＳ Ｐゴシック"/>
                <a:cs typeface="Calibri"/>
              </a:rPr>
              <a:t>Force Resistive Sensors</a:t>
            </a:r>
          </a:p>
          <a:p>
            <a:pPr marL="1028700" lvl="1">
              <a:spcBef>
                <a:spcPct val="0"/>
              </a:spcBef>
              <a:buFont typeface="Calibri" charset="0"/>
              <a:buChar char="-"/>
            </a:pPr>
            <a:r>
              <a:rPr lang="en-US" sz="1800" b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Contact sensors placed on actuator surfaces</a:t>
            </a:r>
          </a:p>
          <a:p>
            <a:pPr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b="0">
                <a:solidFill>
                  <a:schemeClr val="accent1"/>
                </a:solidFill>
                <a:latin typeface="Calibri"/>
                <a:ea typeface="ＭＳ Ｐゴシック"/>
                <a:cs typeface="Calibri"/>
              </a:rPr>
              <a:t>Strain Gauge Load Cell</a:t>
            </a:r>
            <a:endParaRPr lang="en-US" sz="2000">
              <a:solidFill>
                <a:schemeClr val="accent1"/>
              </a:solidFill>
            </a:endParaRPr>
          </a:p>
          <a:p>
            <a:pPr marL="1028700" lvl="1">
              <a:spcBef>
                <a:spcPct val="0"/>
              </a:spcBef>
              <a:buFont typeface="Calibri" charset="0"/>
              <a:buChar char="-"/>
            </a:pPr>
            <a:r>
              <a:rPr lang="en-US" sz="1800" b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Mechanisms that sit between actuators and direct point of contact and measure strain</a:t>
            </a:r>
          </a:p>
          <a:p>
            <a:pPr indent="0">
              <a:spcBef>
                <a:spcPct val="0"/>
              </a:spcBef>
              <a:buNone/>
            </a:pPr>
            <a:r>
              <a:rPr lang="en-US" sz="2000" b="0">
                <a:solidFill>
                  <a:schemeClr val="accent1"/>
                </a:solidFill>
                <a:latin typeface="Calibri"/>
                <a:ea typeface="ＭＳ Ｐゴシック"/>
                <a:cs typeface="Calibri"/>
              </a:rPr>
              <a:t>Electrical Current Back-Calculation</a:t>
            </a:r>
            <a:endParaRPr lang="en-US" sz="2000">
              <a:solidFill>
                <a:schemeClr val="accent1"/>
              </a:solidFill>
            </a:endParaRPr>
          </a:p>
          <a:p>
            <a:pPr marL="1085850" lvl="1">
              <a:spcBef>
                <a:spcPct val="0"/>
              </a:spcBef>
              <a:buFont typeface="Calibri" charset="0"/>
              <a:buChar char="-"/>
            </a:pPr>
            <a:r>
              <a:rPr lang="en-US" sz="1800" b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Back calculating the input current and power with the given torque value of a transducer or motor can give an accurate indication of force applied</a:t>
            </a:r>
            <a:endParaRPr lang="en-US" sz="1800" b="0">
              <a:solidFill>
                <a:schemeClr val="tx1"/>
              </a:solidFill>
              <a:latin typeface="Calibri"/>
              <a:cs typeface="Calibri"/>
            </a:endParaRPr>
          </a:p>
          <a:p>
            <a:pPr marL="628650">
              <a:spcBef>
                <a:spcPct val="0"/>
              </a:spcBef>
              <a:buFont typeface="Calibri" charset="0"/>
              <a:buChar char="-"/>
            </a:pPr>
            <a:endParaRPr lang="en-US" sz="2000" b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400" b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7" name="Picture 6" descr="SparkFun sen09375 Force Sensitive Resistor 0.5&quot;">
            <a:extLst>
              <a:ext uri="{FF2B5EF4-FFF2-40B4-BE49-F238E27FC236}">
                <a16:creationId xmlns:a16="http://schemas.microsoft.com/office/drawing/2014/main" id="{8B11A167-4943-F809-1BEB-746BF98C64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86" t="11571" r="12153" b="18855"/>
          <a:stretch/>
        </p:blipFill>
        <p:spPr>
          <a:xfrm>
            <a:off x="5610225" y="1279451"/>
            <a:ext cx="2190754" cy="1908554"/>
          </a:xfrm>
          <a:prstGeom prst="rect">
            <a:avLst/>
          </a:prstGeom>
        </p:spPr>
      </p:pic>
      <p:pic>
        <p:nvPicPr>
          <p:cNvPr id="1026" name="Picture 2" descr="Strain Gauge Load Cell - 4 Wires - 5Kg">
            <a:extLst>
              <a:ext uri="{FF2B5EF4-FFF2-40B4-BE49-F238E27FC236}">
                <a16:creationId xmlns:a16="http://schemas.microsoft.com/office/drawing/2014/main" id="{94E7E0B8-BC18-6C53-615D-63E847093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607" y="3669996"/>
            <a:ext cx="2794889" cy="209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303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2FC46-3F5A-A4A2-2B13-70196F49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Force Measurement - Analysis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53604-5DBE-25C2-73A9-2A00C5C0CA85}"/>
              </a:ext>
            </a:extLst>
          </p:cNvPr>
          <p:cNvSpPr txBox="1"/>
          <p:nvPr/>
        </p:nvSpPr>
        <p:spPr>
          <a:xfrm>
            <a:off x="2521639" y="5547690"/>
            <a:ext cx="409906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0" i="0" u="none" strike="noStrike" baseline="0">
                <a:solidFill>
                  <a:srgbClr val="000000"/>
                </a:solidFill>
                <a:latin typeface="Calibri"/>
                <a:ea typeface="ＭＳ Ｐゴシック"/>
              </a:rPr>
              <a:t>Selected </a:t>
            </a:r>
            <a:r>
              <a:rPr lang="en-US">
                <a:solidFill>
                  <a:srgbClr val="000000"/>
                </a:solidFill>
                <a:latin typeface="Calibri"/>
                <a:ea typeface="ＭＳ Ｐゴシック"/>
              </a:rPr>
              <a:t>Force Measurement</a:t>
            </a:r>
            <a:r>
              <a:rPr lang="en-US" sz="2400" b="0" i="0" u="none" strike="noStrike" baseline="0">
                <a:solidFill>
                  <a:srgbClr val="000000"/>
                </a:solidFill>
                <a:latin typeface="Calibri"/>
                <a:ea typeface="ＭＳ Ｐゴシック"/>
              </a:rPr>
              <a:t>:</a:t>
            </a:r>
            <a:r>
              <a:rPr lang="en-US" sz="2400" b="0" i="0">
                <a:latin typeface="Calibri"/>
                <a:ea typeface="ＭＳ Ｐゴシック"/>
              </a:rPr>
              <a:t>​</a:t>
            </a:r>
            <a:endParaRPr lang="en-US">
              <a:ea typeface="ＭＳ Ｐゴシック"/>
            </a:endParaRPr>
          </a:p>
          <a:p>
            <a:pPr algn="ctr"/>
            <a:r>
              <a:rPr lang="en-US">
                <a:solidFill>
                  <a:schemeClr val="accent1"/>
                </a:solidFill>
                <a:latin typeface="Calibri"/>
                <a:ea typeface="ＭＳ Ｐゴシック"/>
                <a:cs typeface="Calibri"/>
              </a:rPr>
              <a:t>Force Resistive Sensor</a:t>
            </a:r>
            <a:endParaRPr lang="en-US">
              <a:solidFill>
                <a:schemeClr val="accent1"/>
              </a:solidFill>
              <a:ea typeface="ＭＳ Ｐゴシック"/>
              <a:cs typeface="Calibri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39BB2D6-DBD3-713D-86E6-3330FE82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923167"/>
              </p:ext>
            </p:extLst>
          </p:nvPr>
        </p:nvGraphicFramePr>
        <p:xfrm>
          <a:off x="323850" y="1285875"/>
          <a:ext cx="8359804" cy="3970858"/>
        </p:xfrm>
        <a:graphic>
          <a:graphicData uri="http://schemas.openxmlformats.org/drawingml/2006/table">
            <a:tbl>
              <a:tblPr/>
              <a:tblGrid>
                <a:gridCol w="2251363">
                  <a:extLst>
                    <a:ext uri="{9D8B030D-6E8A-4147-A177-3AD203B41FA5}">
                      <a16:colId xmlns:a16="http://schemas.microsoft.com/office/drawing/2014/main" val="3890087465"/>
                    </a:ext>
                  </a:extLst>
                </a:gridCol>
                <a:gridCol w="1004449">
                  <a:extLst>
                    <a:ext uri="{9D8B030D-6E8A-4147-A177-3AD203B41FA5}">
                      <a16:colId xmlns:a16="http://schemas.microsoft.com/office/drawing/2014/main" val="4186115377"/>
                    </a:ext>
                  </a:extLst>
                </a:gridCol>
                <a:gridCol w="1558636">
                  <a:extLst>
                    <a:ext uri="{9D8B030D-6E8A-4147-A177-3AD203B41FA5}">
                      <a16:colId xmlns:a16="http://schemas.microsoft.com/office/drawing/2014/main" val="4165649150"/>
                    </a:ext>
                  </a:extLst>
                </a:gridCol>
                <a:gridCol w="1844025">
                  <a:extLst>
                    <a:ext uri="{9D8B030D-6E8A-4147-A177-3AD203B41FA5}">
                      <a16:colId xmlns:a16="http://schemas.microsoft.com/office/drawing/2014/main" val="2006987596"/>
                    </a:ext>
                  </a:extLst>
                </a:gridCol>
                <a:gridCol w="1701331">
                  <a:extLst>
                    <a:ext uri="{9D8B030D-6E8A-4147-A177-3AD203B41FA5}">
                      <a16:colId xmlns:a16="http://schemas.microsoft.com/office/drawing/2014/main" val="2716230011"/>
                    </a:ext>
                  </a:extLst>
                </a:gridCol>
              </a:tblGrid>
              <a:tr h="7246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Georgia"/>
                        </a:rPr>
                        <a:t>Criteria</a:t>
                      </a:r>
                    </a:p>
                  </a:txBody>
                  <a:tcPr marL="58335" marR="58335" marT="58335" marB="5833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Georgia"/>
                        </a:rPr>
                        <a:t>Weight</a:t>
                      </a:r>
                      <a:endParaRPr lang="en-US"/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Georgia"/>
                        </a:rPr>
                        <a:t>Load Cell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Georgia"/>
                        </a:rPr>
                        <a:t>Force Resistive Sensor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Georgia"/>
                        </a:rPr>
                        <a:t>Current Back-Calculation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587159"/>
                  </a:ext>
                </a:extLst>
              </a:tr>
              <a:tr h="27780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Accuracy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471894"/>
                  </a:ext>
                </a:extLst>
              </a:tr>
              <a:tr h="19843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Feedback Delay</a:t>
                      </a:r>
                      <a:endParaRPr lang="en-US" sz="1600" b="0">
                        <a:effectLst/>
                        <a:latin typeface="Arial"/>
                        <a:cs typeface="Arial"/>
                      </a:endParaRPr>
                    </a:p>
                  </a:txBody>
                  <a:tcPr marL="58335" marR="58335" marT="58335" marB="58335">
                    <a:lnL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58335" marR="58335" marT="58335" marB="58335">
                    <a:lnL w="9524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566220"/>
                  </a:ext>
                </a:extLst>
              </a:tr>
              <a:tr h="19843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Hardware Complexity</a:t>
                      </a:r>
                      <a:endParaRPr lang="en-US" sz="1600" b="0">
                        <a:effectLst/>
                        <a:latin typeface="Arial"/>
                        <a:cs typeface="Arial"/>
                      </a:endParaRP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72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Cost</a:t>
                      </a:r>
                      <a:endParaRPr lang="en-US" sz="1600" b="0">
                        <a:effectLst/>
                        <a:latin typeface="Arial"/>
                        <a:cs typeface="Arial"/>
                      </a:endParaRP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51743"/>
                  </a:ext>
                </a:extLst>
              </a:tr>
              <a:tr h="35717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Sampling Rate</a:t>
                      </a:r>
                      <a:endParaRPr lang="en-US" sz="1600" b="0">
                        <a:effectLst/>
                        <a:latin typeface="Arial"/>
                        <a:cs typeface="Arial"/>
                      </a:endParaRP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494829"/>
                  </a:ext>
                </a:extLst>
              </a:tr>
              <a:tr h="27780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Packaging Dimensions</a:t>
                      </a:r>
                      <a:endParaRPr lang="en-US" sz="1600" b="0">
                        <a:effectLst/>
                        <a:latin typeface="Arial"/>
                        <a:cs typeface="Arial"/>
                      </a:endParaRP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074709"/>
                  </a:ext>
                </a:extLst>
              </a:tr>
              <a:tr h="19843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Software Complexity</a:t>
                      </a:r>
                      <a:endParaRPr lang="en-US" sz="1600" b="0">
                        <a:effectLst/>
                        <a:latin typeface="Arial"/>
                        <a:cs typeface="Arial"/>
                      </a:endParaRP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107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Computational </a:t>
                      </a:r>
                      <a:r>
                        <a:rPr lang="en-US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Reqs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.</a:t>
                      </a:r>
                      <a:endParaRPr lang="en-US" sz="1600" b="0">
                        <a:effectLst/>
                        <a:latin typeface="Arial"/>
                        <a:cs typeface="Arial"/>
                      </a:endParaRP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accent3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431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Total</a:t>
                      </a:r>
                      <a:endParaRPr lang="en-US" sz="1600" b="0">
                        <a:effectLst/>
                        <a:latin typeface="Arial"/>
                        <a:cs typeface="Arial"/>
                      </a:endParaRP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483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497</a:t>
                      </a:r>
                      <a:endParaRPr lang="en-US"/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478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064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848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25EB4-3DE0-9751-B3B6-DE6CDD291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8D404-DDCC-BF42-6EDC-A716A3B2C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5705475" cy="1470025"/>
          </a:xfrm>
        </p:spPr>
        <p:txBody>
          <a:bodyPr/>
          <a:lstStyle/>
          <a:p>
            <a:r>
              <a:rPr lang="en-US" sz="4000">
                <a:ea typeface="ＭＳ Ｐゴシック"/>
              </a:rPr>
              <a:t>Chosen Design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325527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mputer generated image of a machine&#10;&#10;Description automatically generated">
            <a:extLst>
              <a:ext uri="{FF2B5EF4-FFF2-40B4-BE49-F238E27FC236}">
                <a16:creationId xmlns:a16="http://schemas.microsoft.com/office/drawing/2014/main" id="{D4C1CE57-FFC1-FAEB-8467-412A58BCFD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758"/>
          <a:stretch/>
        </p:blipFill>
        <p:spPr>
          <a:xfrm>
            <a:off x="-321" y="968040"/>
            <a:ext cx="4070894" cy="50641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CFDD3F7-8671-DD0B-AC59-041CF9500836}"/>
              </a:ext>
            </a:extLst>
          </p:cNvPr>
          <p:cNvSpPr txBox="1">
            <a:spLocks/>
          </p:cNvSpPr>
          <p:nvPr/>
        </p:nvSpPr>
        <p:spPr>
          <a:xfrm>
            <a:off x="457200" y="296969"/>
            <a:ext cx="8229600" cy="66471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7F7F7F"/>
                </a:solidFill>
                <a:latin typeface="Georgia"/>
                <a:ea typeface="ＭＳ Ｐゴシック" charset="0"/>
                <a:cs typeface="Georgi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eorgia" charset="0"/>
                <a:ea typeface="ＭＳ Ｐゴシック" charset="0"/>
                <a:cs typeface="Georgia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eorgia" charset="0"/>
                <a:ea typeface="ＭＳ Ｐゴシック" charset="0"/>
                <a:cs typeface="Georgia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eorgia" charset="0"/>
                <a:ea typeface="ＭＳ Ｐゴシック" charset="0"/>
                <a:cs typeface="Georgia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eorgia" charset="0"/>
                <a:ea typeface="ＭＳ Ｐゴシック" charset="0"/>
                <a:cs typeface="Georgia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7F7F7F"/>
                </a:solidFill>
                <a:latin typeface="Georgi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7F7F7F"/>
                </a:solidFill>
                <a:latin typeface="Georgi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7F7F7F"/>
                </a:solidFill>
                <a:latin typeface="Georgi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7F7F7F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>
                <a:ea typeface="ＭＳ Ｐゴシック"/>
              </a:rPr>
              <a:t>Chosen Combination 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CEC91-6D23-1732-A71E-9AC467E333FF}"/>
              </a:ext>
            </a:extLst>
          </p:cNvPr>
          <p:cNvSpPr txBox="1"/>
          <p:nvPr/>
        </p:nvSpPr>
        <p:spPr>
          <a:xfrm>
            <a:off x="5465161" y="1117054"/>
            <a:ext cx="3226393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/>
                <a:ea typeface="ＭＳ Ｐゴシック"/>
                <a:cs typeface="Calibri"/>
              </a:rPr>
              <a:t>Chassis/Box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latin typeface="Calibri"/>
                <a:ea typeface="ＭＳ Ｐゴシック"/>
                <a:cs typeface="Calibri"/>
              </a:rPr>
              <a:t>Linear Transducers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latin typeface="Calibri"/>
              <a:ea typeface="ＭＳ Ｐゴシック"/>
              <a:cs typeface="Calibri"/>
            </a:endParaRPr>
          </a:p>
          <a:p>
            <a:r>
              <a:rPr lang="en-US">
                <a:latin typeface="Calibri"/>
                <a:ea typeface="ＭＳ Ｐゴシック"/>
                <a:cs typeface="Calibri"/>
              </a:rPr>
              <a:t>ATT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latin typeface="Calibri"/>
              <a:ea typeface="ＭＳ Ｐゴシック"/>
              <a:cs typeface="Calibri"/>
            </a:endParaRPr>
          </a:p>
          <a:p>
            <a:r>
              <a:rPr lang="en-US">
                <a:latin typeface="Calibri"/>
                <a:ea typeface="ＭＳ Ｐゴシック"/>
                <a:cs typeface="Calibri"/>
              </a:rPr>
              <a:t>Force Resistive Sensors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24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CFDD3F7-8671-DD0B-AC59-041CF9500836}"/>
              </a:ext>
            </a:extLst>
          </p:cNvPr>
          <p:cNvSpPr txBox="1">
            <a:spLocks/>
          </p:cNvSpPr>
          <p:nvPr/>
        </p:nvSpPr>
        <p:spPr>
          <a:xfrm>
            <a:off x="457200" y="296969"/>
            <a:ext cx="8229600" cy="66471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7F7F7F"/>
                </a:solidFill>
                <a:latin typeface="Georgia"/>
                <a:ea typeface="ＭＳ Ｐゴシック" charset="0"/>
                <a:cs typeface="Georgi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eorgia" charset="0"/>
                <a:ea typeface="ＭＳ Ｐゴシック" charset="0"/>
                <a:cs typeface="Georgia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eorgia" charset="0"/>
                <a:ea typeface="ＭＳ Ｐゴシック" charset="0"/>
                <a:cs typeface="Georgia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eorgia" charset="0"/>
                <a:ea typeface="ＭＳ Ｐゴシック" charset="0"/>
                <a:cs typeface="Georgia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eorgia" charset="0"/>
                <a:ea typeface="ＭＳ Ｐゴシック" charset="0"/>
                <a:cs typeface="Georgia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7F7F7F"/>
                </a:solidFill>
                <a:latin typeface="Georgi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7F7F7F"/>
                </a:solidFill>
                <a:latin typeface="Georgi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7F7F7F"/>
                </a:solidFill>
                <a:latin typeface="Georgi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7F7F7F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>
                <a:ea typeface="ＭＳ Ｐゴシック"/>
              </a:rPr>
              <a:t>Chosen Combination 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CEC91-6D23-1732-A71E-9AC467E333FF}"/>
              </a:ext>
            </a:extLst>
          </p:cNvPr>
          <p:cNvSpPr txBox="1"/>
          <p:nvPr/>
        </p:nvSpPr>
        <p:spPr>
          <a:xfrm>
            <a:off x="5465161" y="1117054"/>
            <a:ext cx="3226393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Calibri"/>
                <a:ea typeface="ＭＳ Ｐゴシック"/>
                <a:cs typeface="Calibri"/>
              </a:rPr>
              <a:t>Chassis/Box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solidFill>
                  <a:schemeClr val="bg1">
                    <a:lumMod val="76000"/>
                  </a:schemeClr>
                </a:solidFill>
                <a:latin typeface="Calibri"/>
                <a:ea typeface="ＭＳ Ｐゴシック"/>
                <a:cs typeface="Calibri"/>
              </a:rPr>
              <a:t>Linear Transducers</a:t>
            </a:r>
            <a:endParaRPr lang="en-US">
              <a:solidFill>
                <a:schemeClr val="bg1">
                  <a:lumMod val="76000"/>
                </a:schemeClr>
              </a:solidFill>
              <a:cs typeface="Calibri"/>
            </a:endParaRPr>
          </a:p>
          <a:p>
            <a:endParaRPr lang="en-US">
              <a:solidFill>
                <a:schemeClr val="bg1">
                  <a:lumMod val="76000"/>
                </a:schemeClr>
              </a:solidFill>
              <a:cs typeface="Calibri"/>
            </a:endParaRPr>
          </a:p>
          <a:p>
            <a:endParaRPr lang="en-US">
              <a:solidFill>
                <a:schemeClr val="bg1">
                  <a:lumMod val="76000"/>
                </a:schemeClr>
              </a:solidFill>
              <a:cs typeface="Calibri"/>
            </a:endParaRPr>
          </a:p>
          <a:p>
            <a:endParaRPr lang="en-US">
              <a:solidFill>
                <a:schemeClr val="bg1">
                  <a:lumMod val="76000"/>
                </a:schemeClr>
              </a:solidFill>
              <a:latin typeface="Calibri"/>
              <a:ea typeface="ＭＳ Ｐゴシック"/>
              <a:cs typeface="Calibri"/>
            </a:endParaRPr>
          </a:p>
          <a:p>
            <a:r>
              <a:rPr lang="en-US">
                <a:solidFill>
                  <a:schemeClr val="bg1">
                    <a:lumMod val="76000"/>
                  </a:schemeClr>
                </a:solidFill>
                <a:latin typeface="Calibri"/>
                <a:ea typeface="ＭＳ Ｐゴシック"/>
                <a:cs typeface="Calibri"/>
              </a:rPr>
              <a:t>ATT</a:t>
            </a:r>
            <a:endParaRPr lang="en-US">
              <a:solidFill>
                <a:schemeClr val="bg1">
                  <a:lumMod val="76000"/>
                </a:schemeClr>
              </a:solidFill>
              <a:cs typeface="Calibri"/>
            </a:endParaRPr>
          </a:p>
          <a:p>
            <a:endParaRPr lang="en-US">
              <a:solidFill>
                <a:schemeClr val="bg1">
                  <a:lumMod val="76000"/>
                </a:schemeClr>
              </a:solidFill>
              <a:cs typeface="Calibri"/>
            </a:endParaRPr>
          </a:p>
          <a:p>
            <a:endParaRPr lang="en-US">
              <a:solidFill>
                <a:schemeClr val="bg1">
                  <a:lumMod val="76000"/>
                </a:schemeClr>
              </a:solidFill>
              <a:cs typeface="Calibri"/>
            </a:endParaRPr>
          </a:p>
          <a:p>
            <a:endParaRPr lang="en-US">
              <a:solidFill>
                <a:schemeClr val="bg1">
                  <a:lumMod val="76000"/>
                </a:schemeClr>
              </a:solidFill>
              <a:latin typeface="Calibri"/>
              <a:ea typeface="ＭＳ Ｐゴシック"/>
              <a:cs typeface="Calibri"/>
            </a:endParaRPr>
          </a:p>
          <a:p>
            <a:r>
              <a:rPr lang="en-US">
                <a:solidFill>
                  <a:schemeClr val="bg1">
                    <a:lumMod val="76000"/>
                  </a:schemeClr>
                </a:solidFill>
                <a:latin typeface="Calibri"/>
                <a:ea typeface="ＭＳ Ｐゴシック"/>
                <a:cs typeface="Calibri"/>
              </a:rPr>
              <a:t>Force Resistive Sensors</a:t>
            </a:r>
            <a:endParaRPr lang="en-US">
              <a:solidFill>
                <a:schemeClr val="bg1">
                  <a:lumMod val="76000"/>
                </a:schemeClr>
              </a:solidFill>
              <a:cs typeface="Calibri"/>
            </a:endParaRPr>
          </a:p>
        </p:txBody>
      </p:sp>
      <p:pic>
        <p:nvPicPr>
          <p:cNvPr id="2" name="Picture 1" descr="A 3d model of a simulator&#10;&#10;Description automatically generated">
            <a:extLst>
              <a:ext uri="{FF2B5EF4-FFF2-40B4-BE49-F238E27FC236}">
                <a16:creationId xmlns:a16="http://schemas.microsoft.com/office/drawing/2014/main" id="{510D498F-2223-3A14-BE2E-8AC2315592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33" t="-224" r="16867" b="445"/>
          <a:stretch/>
        </p:blipFill>
        <p:spPr>
          <a:xfrm>
            <a:off x="201168" y="974073"/>
            <a:ext cx="4059936" cy="496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7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mputer generated image of a machine&#10;&#10;Description automatically generated">
            <a:extLst>
              <a:ext uri="{FF2B5EF4-FFF2-40B4-BE49-F238E27FC236}">
                <a16:creationId xmlns:a16="http://schemas.microsoft.com/office/drawing/2014/main" id="{D4C1CE57-FFC1-FAEB-8467-412A58BCFD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758"/>
          <a:stretch/>
        </p:blipFill>
        <p:spPr>
          <a:xfrm>
            <a:off x="-321" y="968040"/>
            <a:ext cx="4070894" cy="50641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CFDD3F7-8671-DD0B-AC59-041CF9500836}"/>
              </a:ext>
            </a:extLst>
          </p:cNvPr>
          <p:cNvSpPr txBox="1">
            <a:spLocks/>
          </p:cNvSpPr>
          <p:nvPr/>
        </p:nvSpPr>
        <p:spPr>
          <a:xfrm>
            <a:off x="457200" y="296969"/>
            <a:ext cx="8229600" cy="66471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7F7F7F"/>
                </a:solidFill>
                <a:latin typeface="Georgia"/>
                <a:ea typeface="ＭＳ Ｐゴシック" charset="0"/>
                <a:cs typeface="Georgi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eorgia" charset="0"/>
                <a:ea typeface="ＭＳ Ｐゴシック" charset="0"/>
                <a:cs typeface="Georgia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eorgia" charset="0"/>
                <a:ea typeface="ＭＳ Ｐゴシック" charset="0"/>
                <a:cs typeface="Georgia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eorgia" charset="0"/>
                <a:ea typeface="ＭＳ Ｐゴシック" charset="0"/>
                <a:cs typeface="Georgia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eorgia" charset="0"/>
                <a:ea typeface="ＭＳ Ｐゴシック" charset="0"/>
                <a:cs typeface="Georgia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7F7F7F"/>
                </a:solidFill>
                <a:latin typeface="Georgi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7F7F7F"/>
                </a:solidFill>
                <a:latin typeface="Georgi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7F7F7F"/>
                </a:solidFill>
                <a:latin typeface="Georgi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7F7F7F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>
                <a:ea typeface="ＭＳ Ｐゴシック"/>
              </a:rPr>
              <a:t>Chosen Combination 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CEC91-6D23-1732-A71E-9AC467E333FF}"/>
              </a:ext>
            </a:extLst>
          </p:cNvPr>
          <p:cNvSpPr txBox="1"/>
          <p:nvPr/>
        </p:nvSpPr>
        <p:spPr>
          <a:xfrm>
            <a:off x="5465161" y="1117054"/>
            <a:ext cx="3226393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/>
                <a:ea typeface="ＭＳ Ｐゴシック"/>
                <a:cs typeface="Calibri"/>
              </a:rPr>
              <a:t>Chassis/Box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latin typeface="Calibri"/>
                <a:ea typeface="ＭＳ Ｐゴシック"/>
                <a:cs typeface="Calibri"/>
              </a:rPr>
              <a:t>Linear Transducers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latin typeface="Calibri"/>
              <a:ea typeface="ＭＳ Ｐゴシック"/>
              <a:cs typeface="Calibri"/>
            </a:endParaRPr>
          </a:p>
          <a:p>
            <a:r>
              <a:rPr lang="en-US">
                <a:latin typeface="Calibri"/>
                <a:ea typeface="ＭＳ Ｐゴシック"/>
                <a:cs typeface="Calibri"/>
              </a:rPr>
              <a:t>ATT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latin typeface="Calibri"/>
              <a:ea typeface="ＭＳ Ｐゴシック"/>
              <a:cs typeface="Calibri"/>
            </a:endParaRPr>
          </a:p>
          <a:p>
            <a:r>
              <a:rPr lang="en-US">
                <a:latin typeface="Calibri"/>
                <a:ea typeface="ＭＳ Ｐゴシック"/>
                <a:cs typeface="Calibri"/>
              </a:rPr>
              <a:t>Force Resistive Sensors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07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CFDD3F7-8671-DD0B-AC59-041CF9500836}"/>
              </a:ext>
            </a:extLst>
          </p:cNvPr>
          <p:cNvSpPr txBox="1">
            <a:spLocks/>
          </p:cNvSpPr>
          <p:nvPr/>
        </p:nvSpPr>
        <p:spPr>
          <a:xfrm>
            <a:off x="457200" y="296969"/>
            <a:ext cx="8229600" cy="66471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7F7F7F"/>
                </a:solidFill>
                <a:latin typeface="Georgia"/>
                <a:ea typeface="ＭＳ Ｐゴシック" charset="0"/>
                <a:cs typeface="Georgi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eorgia" charset="0"/>
                <a:ea typeface="ＭＳ Ｐゴシック" charset="0"/>
                <a:cs typeface="Georgia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eorgia" charset="0"/>
                <a:ea typeface="ＭＳ Ｐゴシック" charset="0"/>
                <a:cs typeface="Georgia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eorgia" charset="0"/>
                <a:ea typeface="ＭＳ Ｐゴシック" charset="0"/>
                <a:cs typeface="Georgia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eorgia" charset="0"/>
                <a:ea typeface="ＭＳ Ｐゴシック" charset="0"/>
                <a:cs typeface="Georgia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7F7F7F"/>
                </a:solidFill>
                <a:latin typeface="Georgi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7F7F7F"/>
                </a:solidFill>
                <a:latin typeface="Georgi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7F7F7F"/>
                </a:solidFill>
                <a:latin typeface="Georgi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7F7F7F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>
                <a:ea typeface="ＭＳ Ｐゴシック"/>
              </a:rPr>
              <a:t>Chosen Combination 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CEC91-6D23-1732-A71E-9AC467E333FF}"/>
              </a:ext>
            </a:extLst>
          </p:cNvPr>
          <p:cNvSpPr txBox="1"/>
          <p:nvPr/>
        </p:nvSpPr>
        <p:spPr>
          <a:xfrm>
            <a:off x="5465161" y="1117054"/>
            <a:ext cx="3226393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>
                    <a:lumMod val="76000"/>
                  </a:schemeClr>
                </a:solidFill>
                <a:latin typeface="Calibri"/>
                <a:ea typeface="ＭＳ Ｐゴシック"/>
                <a:cs typeface="Calibri"/>
              </a:rPr>
              <a:t>Chassis/Box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b="1">
                <a:solidFill>
                  <a:schemeClr val="accent1"/>
                </a:solidFill>
                <a:latin typeface="Calibri"/>
                <a:ea typeface="ＭＳ Ｐゴシック"/>
                <a:cs typeface="Calibri"/>
              </a:rPr>
              <a:t>Linear Transducers</a:t>
            </a:r>
            <a:endParaRPr lang="en-US" b="1">
              <a:solidFill>
                <a:schemeClr val="accent1"/>
              </a:solidFill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latin typeface="Calibri"/>
              <a:ea typeface="ＭＳ Ｐゴシック"/>
              <a:cs typeface="Calibri"/>
            </a:endParaRPr>
          </a:p>
          <a:p>
            <a:r>
              <a:rPr lang="en-US">
                <a:solidFill>
                  <a:schemeClr val="bg1">
                    <a:lumMod val="76000"/>
                  </a:schemeClr>
                </a:solidFill>
                <a:latin typeface="Calibri"/>
                <a:ea typeface="ＭＳ Ｐゴシック"/>
                <a:cs typeface="Calibri"/>
              </a:rPr>
              <a:t>ATT</a:t>
            </a:r>
            <a:endParaRPr lang="en-US">
              <a:solidFill>
                <a:schemeClr val="bg1">
                  <a:lumMod val="76000"/>
                </a:schemeClr>
              </a:solidFill>
              <a:cs typeface="Calibri"/>
            </a:endParaRPr>
          </a:p>
          <a:p>
            <a:endParaRPr lang="en-US">
              <a:solidFill>
                <a:schemeClr val="bg1">
                  <a:lumMod val="76000"/>
                </a:schemeClr>
              </a:solidFill>
              <a:cs typeface="Calibri"/>
            </a:endParaRPr>
          </a:p>
          <a:p>
            <a:endParaRPr lang="en-US">
              <a:solidFill>
                <a:schemeClr val="bg1">
                  <a:lumMod val="76000"/>
                </a:schemeClr>
              </a:solidFill>
              <a:cs typeface="Calibri"/>
            </a:endParaRPr>
          </a:p>
          <a:p>
            <a:endParaRPr lang="en-US">
              <a:solidFill>
                <a:schemeClr val="bg1">
                  <a:lumMod val="76000"/>
                </a:schemeClr>
              </a:solidFill>
              <a:latin typeface="Calibri"/>
              <a:ea typeface="ＭＳ Ｐゴシック"/>
              <a:cs typeface="Calibri"/>
            </a:endParaRPr>
          </a:p>
          <a:p>
            <a:r>
              <a:rPr lang="en-US">
                <a:solidFill>
                  <a:schemeClr val="bg1">
                    <a:lumMod val="76000"/>
                  </a:schemeClr>
                </a:solidFill>
                <a:latin typeface="Calibri"/>
                <a:ea typeface="ＭＳ Ｐゴシック"/>
                <a:cs typeface="Calibri"/>
              </a:rPr>
              <a:t>Force Resistive Sensors</a:t>
            </a:r>
            <a:endParaRPr lang="en-US">
              <a:solidFill>
                <a:schemeClr val="bg1">
                  <a:lumMod val="76000"/>
                </a:schemeClr>
              </a:solidFill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D2D0E-F860-28FB-2A95-FB7E05D89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" y="1190206"/>
            <a:ext cx="3767329" cy="444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2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73208-3D0B-18F0-2ECF-220A765F7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786" y="2693987"/>
            <a:ext cx="5847348" cy="1470025"/>
          </a:xfrm>
        </p:spPr>
        <p:txBody>
          <a:bodyPr/>
          <a:lstStyle/>
          <a:p>
            <a:r>
              <a:rPr lang="en-US" sz="4000">
                <a:ea typeface="ＭＳ Ｐゴシック"/>
              </a:rPr>
              <a:t>Project Recap &amp; Modifications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300818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CFDD3F7-8671-DD0B-AC59-041CF9500836}"/>
              </a:ext>
            </a:extLst>
          </p:cNvPr>
          <p:cNvSpPr txBox="1">
            <a:spLocks/>
          </p:cNvSpPr>
          <p:nvPr/>
        </p:nvSpPr>
        <p:spPr>
          <a:xfrm>
            <a:off x="457200" y="296969"/>
            <a:ext cx="8229600" cy="66471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7F7F7F"/>
                </a:solidFill>
                <a:latin typeface="Georgia"/>
                <a:ea typeface="ＭＳ Ｐゴシック" charset="0"/>
                <a:cs typeface="Georgi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eorgia" charset="0"/>
                <a:ea typeface="ＭＳ Ｐゴシック" charset="0"/>
                <a:cs typeface="Georgia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eorgia" charset="0"/>
                <a:ea typeface="ＭＳ Ｐゴシック" charset="0"/>
                <a:cs typeface="Georgia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eorgia" charset="0"/>
                <a:ea typeface="ＭＳ Ｐゴシック" charset="0"/>
                <a:cs typeface="Georgia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eorgia" charset="0"/>
                <a:ea typeface="ＭＳ Ｐゴシック" charset="0"/>
                <a:cs typeface="Georgia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7F7F7F"/>
                </a:solidFill>
                <a:latin typeface="Georgi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7F7F7F"/>
                </a:solidFill>
                <a:latin typeface="Georgi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7F7F7F"/>
                </a:solidFill>
                <a:latin typeface="Georgi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7F7F7F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>
                <a:ea typeface="ＭＳ Ｐゴシック"/>
              </a:rPr>
              <a:t>Chosen Combination 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CEC91-6D23-1732-A71E-9AC467E333FF}"/>
              </a:ext>
            </a:extLst>
          </p:cNvPr>
          <p:cNvSpPr txBox="1"/>
          <p:nvPr/>
        </p:nvSpPr>
        <p:spPr>
          <a:xfrm>
            <a:off x="5465161" y="1117054"/>
            <a:ext cx="3226393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>
                    <a:lumMod val="76000"/>
                  </a:schemeClr>
                </a:solidFill>
                <a:latin typeface="Calibri"/>
                <a:ea typeface="ＭＳ Ｐゴシック"/>
                <a:cs typeface="Calibri"/>
              </a:rPr>
              <a:t>Chassis/Box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b="1">
                <a:solidFill>
                  <a:schemeClr val="accent1"/>
                </a:solidFill>
                <a:latin typeface="Calibri"/>
                <a:ea typeface="ＭＳ Ｐゴシック"/>
                <a:cs typeface="Calibri"/>
              </a:rPr>
              <a:t>Linear Transducers</a:t>
            </a:r>
            <a:endParaRPr lang="en-US" b="1">
              <a:solidFill>
                <a:schemeClr val="accent1"/>
              </a:solidFill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latin typeface="Calibri"/>
              <a:ea typeface="ＭＳ Ｐゴシック"/>
              <a:cs typeface="Calibri"/>
            </a:endParaRPr>
          </a:p>
          <a:p>
            <a:r>
              <a:rPr lang="en-US">
                <a:solidFill>
                  <a:schemeClr val="bg1">
                    <a:lumMod val="76000"/>
                  </a:schemeClr>
                </a:solidFill>
                <a:latin typeface="Calibri"/>
                <a:ea typeface="ＭＳ Ｐゴシック"/>
                <a:cs typeface="Calibri"/>
              </a:rPr>
              <a:t>ATT</a:t>
            </a:r>
            <a:endParaRPr lang="en-US">
              <a:solidFill>
                <a:schemeClr val="bg1">
                  <a:lumMod val="76000"/>
                </a:schemeClr>
              </a:solidFill>
              <a:cs typeface="Calibri"/>
            </a:endParaRPr>
          </a:p>
          <a:p>
            <a:endParaRPr lang="en-US">
              <a:solidFill>
                <a:schemeClr val="bg1">
                  <a:lumMod val="76000"/>
                </a:schemeClr>
              </a:solidFill>
              <a:cs typeface="Calibri"/>
            </a:endParaRPr>
          </a:p>
          <a:p>
            <a:endParaRPr lang="en-US">
              <a:solidFill>
                <a:schemeClr val="bg1">
                  <a:lumMod val="76000"/>
                </a:schemeClr>
              </a:solidFill>
              <a:cs typeface="Calibri"/>
            </a:endParaRPr>
          </a:p>
          <a:p>
            <a:endParaRPr lang="en-US">
              <a:solidFill>
                <a:schemeClr val="bg1">
                  <a:lumMod val="76000"/>
                </a:schemeClr>
              </a:solidFill>
              <a:latin typeface="Calibri"/>
              <a:ea typeface="ＭＳ Ｐゴシック"/>
              <a:cs typeface="Calibri"/>
            </a:endParaRPr>
          </a:p>
          <a:p>
            <a:r>
              <a:rPr lang="en-US">
                <a:solidFill>
                  <a:schemeClr val="bg1">
                    <a:lumMod val="76000"/>
                  </a:schemeClr>
                </a:solidFill>
                <a:latin typeface="Calibri"/>
                <a:ea typeface="ＭＳ Ｐゴシック"/>
                <a:cs typeface="Calibri"/>
              </a:rPr>
              <a:t>Force Resistive Sensors</a:t>
            </a:r>
            <a:endParaRPr lang="en-US">
              <a:solidFill>
                <a:schemeClr val="bg1">
                  <a:lumMod val="76000"/>
                </a:schemeClr>
              </a:solidFill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D2D0E-F860-28FB-2A95-FB7E05D89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" y="1190206"/>
            <a:ext cx="3767329" cy="4443196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01746300-8403-8CDB-CF06-D243A232A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27" y="1192646"/>
            <a:ext cx="4324386" cy="487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8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CFDD3F7-8671-DD0B-AC59-041CF9500836}"/>
              </a:ext>
            </a:extLst>
          </p:cNvPr>
          <p:cNvSpPr txBox="1">
            <a:spLocks/>
          </p:cNvSpPr>
          <p:nvPr/>
        </p:nvSpPr>
        <p:spPr>
          <a:xfrm>
            <a:off x="457200" y="296969"/>
            <a:ext cx="8229600" cy="66471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7F7F7F"/>
                </a:solidFill>
                <a:latin typeface="Georgia"/>
                <a:ea typeface="ＭＳ Ｐゴシック" charset="0"/>
                <a:cs typeface="Georgi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eorgia" charset="0"/>
                <a:ea typeface="ＭＳ Ｐゴシック" charset="0"/>
                <a:cs typeface="Georgia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eorgia" charset="0"/>
                <a:ea typeface="ＭＳ Ｐゴシック" charset="0"/>
                <a:cs typeface="Georgia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eorgia" charset="0"/>
                <a:ea typeface="ＭＳ Ｐゴシック" charset="0"/>
                <a:cs typeface="Georgia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eorgia" charset="0"/>
                <a:ea typeface="ＭＳ Ｐゴシック" charset="0"/>
                <a:cs typeface="Georgia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7F7F7F"/>
                </a:solidFill>
                <a:latin typeface="Georgi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7F7F7F"/>
                </a:solidFill>
                <a:latin typeface="Georgi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7F7F7F"/>
                </a:solidFill>
                <a:latin typeface="Georgi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7F7F7F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>
                <a:ea typeface="ＭＳ Ｐゴシック"/>
              </a:rPr>
              <a:t>Chosen Combination 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CEC91-6D23-1732-A71E-9AC467E333FF}"/>
              </a:ext>
            </a:extLst>
          </p:cNvPr>
          <p:cNvSpPr txBox="1"/>
          <p:nvPr/>
        </p:nvSpPr>
        <p:spPr>
          <a:xfrm>
            <a:off x="5465161" y="1117054"/>
            <a:ext cx="3226393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>
                    <a:lumMod val="76000"/>
                  </a:schemeClr>
                </a:solidFill>
                <a:latin typeface="Calibri"/>
                <a:ea typeface="ＭＳ Ｐゴシック"/>
                <a:cs typeface="Calibri"/>
              </a:rPr>
              <a:t>Chassis/Box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/>
                <a:ea typeface="ＭＳ Ｐゴシック"/>
                <a:cs typeface="Calibri"/>
              </a:rPr>
              <a:t>Linear Transducers</a:t>
            </a:r>
            <a:endParaRPr lang="en-US" dirty="0">
              <a:solidFill>
                <a:schemeClr val="bg1">
                  <a:lumMod val="75000"/>
                </a:schemeClr>
              </a:solidFill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latin typeface="Calibri"/>
              <a:ea typeface="ＭＳ Ｐゴシック"/>
              <a:cs typeface="Calibri"/>
            </a:endParaRPr>
          </a:p>
          <a:p>
            <a:r>
              <a:rPr lang="en-US" dirty="0">
                <a:solidFill>
                  <a:schemeClr val="bg1">
                    <a:lumMod val="76000"/>
                  </a:schemeClr>
                </a:solidFill>
                <a:latin typeface="Calibri"/>
                <a:ea typeface="ＭＳ Ｐゴシック"/>
                <a:cs typeface="Calibri"/>
              </a:rPr>
              <a:t>ATT</a:t>
            </a:r>
            <a:endParaRPr lang="en-US" dirty="0">
              <a:solidFill>
                <a:schemeClr val="bg1">
                  <a:lumMod val="76000"/>
                </a:schemeClr>
              </a:solidFill>
              <a:cs typeface="Calibri"/>
            </a:endParaRPr>
          </a:p>
          <a:p>
            <a:endParaRPr lang="en-US" dirty="0">
              <a:solidFill>
                <a:schemeClr val="bg1">
                  <a:lumMod val="76000"/>
                </a:schemeClr>
              </a:solidFill>
              <a:cs typeface="Calibri"/>
            </a:endParaRPr>
          </a:p>
          <a:p>
            <a:endParaRPr lang="en-US" dirty="0">
              <a:solidFill>
                <a:schemeClr val="bg1">
                  <a:lumMod val="76000"/>
                </a:schemeClr>
              </a:solidFill>
              <a:cs typeface="Calibri"/>
            </a:endParaRPr>
          </a:p>
          <a:p>
            <a:endParaRPr lang="en-US" dirty="0">
              <a:solidFill>
                <a:schemeClr val="bg1">
                  <a:lumMod val="76000"/>
                </a:schemeClr>
              </a:solidFill>
              <a:latin typeface="Calibri"/>
              <a:ea typeface="ＭＳ Ｐゴシック"/>
              <a:cs typeface="Calibri"/>
            </a:endParaRPr>
          </a:p>
          <a:p>
            <a:r>
              <a:rPr lang="en-US" b="1" dirty="0">
                <a:solidFill>
                  <a:schemeClr val="accent1"/>
                </a:solidFill>
                <a:latin typeface="Calibri"/>
                <a:ea typeface="ＭＳ Ｐゴシック"/>
                <a:cs typeface="Calibri"/>
              </a:rPr>
              <a:t>Force Resistive Sensors</a:t>
            </a:r>
            <a:endParaRPr lang="en-US" b="1" dirty="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D2D0E-F860-28FB-2A95-FB7E05D89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" y="1190206"/>
            <a:ext cx="3767329" cy="4443196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01746300-8403-8CDB-CF06-D243A232A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27" y="1192646"/>
            <a:ext cx="4324386" cy="487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6F1BC-986A-6EEC-0741-BC36C2239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D2D9B-D0CA-186A-5B43-B029812E8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sz="4000">
                <a:ea typeface="ＭＳ Ｐゴシック"/>
              </a:rPr>
              <a:t>Proposed Budget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54523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2E972-1D32-1A24-7408-1EFD8D133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1130"/>
            <a:ext cx="8229600" cy="664710"/>
          </a:xfrm>
        </p:spPr>
        <p:txBody>
          <a:bodyPr/>
          <a:lstStyle/>
          <a:p>
            <a:r>
              <a:rPr lang="en-US">
                <a:ea typeface="ＭＳ Ｐゴシック"/>
              </a:rPr>
              <a:t>Budget Breakdown</a:t>
            </a:r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9F86A85-DCE6-5062-B6C5-FA3E31EDB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966149"/>
              </p:ext>
            </p:extLst>
          </p:nvPr>
        </p:nvGraphicFramePr>
        <p:xfrm>
          <a:off x="280555" y="1057275"/>
          <a:ext cx="8331208" cy="48689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75909">
                  <a:extLst>
                    <a:ext uri="{9D8B030D-6E8A-4147-A177-3AD203B41FA5}">
                      <a16:colId xmlns:a16="http://schemas.microsoft.com/office/drawing/2014/main" val="2582211536"/>
                    </a:ext>
                  </a:extLst>
                </a:gridCol>
                <a:gridCol w="694852">
                  <a:extLst>
                    <a:ext uri="{9D8B030D-6E8A-4147-A177-3AD203B41FA5}">
                      <a16:colId xmlns:a16="http://schemas.microsoft.com/office/drawing/2014/main" val="1398365212"/>
                    </a:ext>
                  </a:extLst>
                </a:gridCol>
                <a:gridCol w="1292436">
                  <a:extLst>
                    <a:ext uri="{9D8B030D-6E8A-4147-A177-3AD203B41FA5}">
                      <a16:colId xmlns:a16="http://schemas.microsoft.com/office/drawing/2014/main" val="3642577711"/>
                    </a:ext>
                  </a:extLst>
                </a:gridCol>
                <a:gridCol w="1668011">
                  <a:extLst>
                    <a:ext uri="{9D8B030D-6E8A-4147-A177-3AD203B41FA5}">
                      <a16:colId xmlns:a16="http://schemas.microsoft.com/office/drawing/2014/main" val="2664423570"/>
                    </a:ext>
                  </a:extLst>
                </a:gridCol>
              </a:tblGrid>
              <a:tr h="374189">
                <a:tc>
                  <a:txBody>
                    <a:bodyPr/>
                    <a:lstStyle/>
                    <a:p>
                      <a:pPr rtl="0" fontAlgn="t"/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  <a:latin typeface="Georgia"/>
                        </a:rPr>
                        <a:t>Item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  <a:latin typeface="Georgia"/>
                        </a:rPr>
                        <a:t>Qty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  <a:latin typeface="Georgia"/>
                        </a:rPr>
                        <a:t>Unit Cost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  <a:latin typeface="Georgia"/>
                        </a:rPr>
                        <a:t>Item Subtotal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112367"/>
                  </a:ext>
                </a:extLst>
              </a:tr>
              <a:tr h="451228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0" err="1">
                          <a:effectLst/>
                          <a:latin typeface="Arial"/>
                        </a:rPr>
                        <a:t>HiTec</a:t>
                      </a:r>
                      <a:r>
                        <a:rPr lang="en-US" sz="1100" b="0">
                          <a:effectLst/>
                          <a:latin typeface="Arial"/>
                        </a:rPr>
                        <a:t> 50 mm linear servo actuator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$99.99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$399.96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613769"/>
                  </a:ext>
                </a:extLst>
              </a:tr>
              <a:tr h="264133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/>
                        </a:rPr>
                        <a:t>6-channel servo controller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$24.95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$24.95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402117"/>
                  </a:ext>
                </a:extLst>
              </a:tr>
              <a:tr h="264133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/>
                        </a:rPr>
                        <a:t>Force resistive sensor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$4.95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$19.80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54595"/>
                  </a:ext>
                </a:extLst>
              </a:tr>
              <a:tr h="264133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/>
                        </a:rPr>
                        <a:t>Arduino Uno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$31.74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$31.74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113673"/>
                  </a:ext>
                </a:extLst>
              </a:tr>
              <a:tr h="418212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/>
                        </a:rPr>
                        <a:t>Black anodized extruded aluminum bars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$21.15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$105.75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463682"/>
                  </a:ext>
                </a:extLst>
              </a:tr>
              <a:tr h="264133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/>
                        </a:rPr>
                        <a:t>Prusa LCD unit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$56.72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$56.72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019920"/>
                  </a:ext>
                </a:extLst>
              </a:tr>
              <a:tr h="264133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/>
                        </a:rPr>
                        <a:t>12V 5A PSU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$24.95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$24.95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7282358"/>
                  </a:ext>
                </a:extLst>
              </a:tr>
              <a:tr h="264133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/>
                        </a:rPr>
                        <a:t>Lead screws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$14.97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$59.88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683691"/>
                  </a:ext>
                </a:extLst>
              </a:tr>
              <a:tr h="264133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/>
                        </a:rPr>
                        <a:t>Linear motion rods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$9.99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$79.92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6733761"/>
                  </a:ext>
                </a:extLst>
              </a:tr>
              <a:tr h="264133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/>
                        </a:rPr>
                        <a:t>Telescopic tubing locks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$6.00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$36.00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006452"/>
                  </a:ext>
                </a:extLst>
              </a:tr>
              <a:tr h="277090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/>
                        </a:rPr>
                        <a:t>Square aluminum telescopic tubing, 1"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$8.92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$26.76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848718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/>
                        </a:rPr>
                        <a:t>Square aluminum telescopic tubing, 0.875"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$8.41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$25.23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991921"/>
                  </a:ext>
                </a:extLst>
              </a:tr>
              <a:tr h="277090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/>
                        </a:rPr>
                        <a:t>Hardware, Filament, Wiring, Consumables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>
                          <a:effectLst/>
                          <a:latin typeface="Arial"/>
                        </a:rPr>
                        <a:t>$100.00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017404"/>
                  </a:ext>
                </a:extLst>
              </a:tr>
              <a:tr h="519545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1">
                          <a:effectLst/>
                          <a:latin typeface="Arial"/>
                        </a:rPr>
                        <a:t>Actuation = $424.91             Translation Measurement = $19.80           Chassis = $333.54                Electronics = $133.41           Misc. = $100</a:t>
                      </a:r>
                    </a:p>
                  </a:txBody>
                  <a:tcPr marL="63500" marR="63500" marT="63500" marB="63500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3500" marR="63500" marT="63500" marB="63500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63500" marR="63500" marT="63500" marB="63500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dirty="0">
                          <a:effectLst/>
                          <a:latin typeface="Arial"/>
                        </a:rPr>
                        <a:t>$961.68</a:t>
                      </a:r>
                    </a:p>
                  </a:txBody>
                  <a:tcPr marL="63500" marR="63500" marT="63500" marB="63500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091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734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EE37-A5A4-BBF8-5E38-7CA59D28CA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2FCD04-7702-3D60-72F4-4428262FC8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91250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83E7B-0404-F635-168E-59296C110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574C-C90D-A531-E90F-CAAACCC2E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sz="4000">
                <a:ea typeface="ＭＳ Ｐゴシック"/>
              </a:rPr>
              <a:t>Appendix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520292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DC4BDE4A-8F25-58E7-2EE1-06B4A5EFE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1847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EF14FBF-AF21-409C-0932-FB1848261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014231"/>
              </p:ext>
            </p:extLst>
          </p:nvPr>
        </p:nvGraphicFramePr>
        <p:xfrm>
          <a:off x="323850" y="781050"/>
          <a:ext cx="7765644" cy="57308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29200">
                  <a:extLst>
                    <a:ext uri="{9D8B030D-6E8A-4147-A177-3AD203B41FA5}">
                      <a16:colId xmlns:a16="http://schemas.microsoft.com/office/drawing/2014/main" val="2386629669"/>
                    </a:ext>
                  </a:extLst>
                </a:gridCol>
                <a:gridCol w="2167866">
                  <a:extLst>
                    <a:ext uri="{9D8B030D-6E8A-4147-A177-3AD203B41FA5}">
                      <a16:colId xmlns:a16="http://schemas.microsoft.com/office/drawing/2014/main" val="106003655"/>
                    </a:ext>
                  </a:extLst>
                </a:gridCol>
                <a:gridCol w="4368578">
                  <a:extLst>
                    <a:ext uri="{9D8B030D-6E8A-4147-A177-3AD203B41FA5}">
                      <a16:colId xmlns:a16="http://schemas.microsoft.com/office/drawing/2014/main" val="903894386"/>
                    </a:ext>
                  </a:extLst>
                </a:gridCol>
              </a:tblGrid>
              <a:tr h="312361"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Georgia"/>
                        </a:rPr>
                        <a:t>Category</a:t>
                      </a: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Georgia"/>
                        </a:rPr>
                        <a:t>Sub-Category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Georgia"/>
                        </a:rPr>
                        <a:t>Specification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497186"/>
                  </a:ext>
                </a:extLst>
              </a:tr>
              <a:tr h="300791">
                <a:tc rowSpan="5">
                  <a:txBody>
                    <a:bodyPr/>
                    <a:lstStyle/>
                    <a:p>
                      <a:pPr rtl="0" fontAlgn="t"/>
                      <a:r>
                        <a:rPr lang="en-US" sz="1400">
                          <a:effectLst/>
                          <a:latin typeface="Calibri"/>
                        </a:rPr>
                        <a:t>Performance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Calibri"/>
                        </a:rPr>
                        <a:t>Sensitivity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>
                          <a:effectLst/>
                          <a:latin typeface="Calibri"/>
                        </a:rPr>
                        <a:t>&lt;0.5 mm joint displacement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22394"/>
                  </a:ext>
                </a:extLst>
              </a:tr>
              <a:tr h="3007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Calibri"/>
                        </a:rPr>
                        <a:t>Force Application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>
                          <a:effectLst/>
                          <a:latin typeface="Calibri"/>
                        </a:rPr>
                        <a:t>customizable, 0-20 N range with 0.25 N resolution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136660"/>
                  </a:ext>
                </a:extLst>
              </a:tr>
              <a:tr h="3007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Calibri"/>
                        </a:rPr>
                        <a:t>Force Application Lag Time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>
                          <a:effectLst/>
                          <a:latin typeface="Calibri"/>
                        </a:rPr>
                        <a:t>Input-to-actuation lag time of &lt;1 s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238455"/>
                  </a:ext>
                </a:extLst>
              </a:tr>
              <a:tr h="3007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Calibri"/>
                        </a:rPr>
                        <a:t>Software Sampling Rate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>
                          <a:effectLst/>
                          <a:latin typeface="Calibri"/>
                        </a:rPr>
                        <a:t>&gt;100 samples/sec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654862"/>
                  </a:ext>
                </a:extLst>
              </a:tr>
              <a:tr h="3007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Calibri"/>
                        </a:rPr>
                        <a:t>Software Lag Time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>
                          <a:effectLst/>
                          <a:latin typeface="Calibri"/>
                        </a:rPr>
                        <a:t>Real-time force and translation output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784532"/>
                  </a:ext>
                </a:extLst>
              </a:tr>
              <a:tr h="428050">
                <a:tc rowSpan="4">
                  <a:txBody>
                    <a:bodyPr/>
                    <a:lstStyle/>
                    <a:p>
                      <a:pPr rtl="0" fontAlgn="t"/>
                      <a:r>
                        <a:rPr lang="en-US" sz="1400">
                          <a:effectLst/>
                          <a:latin typeface="Calibri"/>
                        </a:rPr>
                        <a:t>Accessibility &amp; Ergonomics 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Calibri"/>
                        </a:rPr>
                        <a:t>Testing Setup Comfort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>
                          <a:effectLst/>
                          <a:latin typeface="Calibri"/>
                        </a:rPr>
                        <a:t>Arm setup in chassis is comfortable for extended testing periods (&gt;10 min)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882738"/>
                  </a:ext>
                </a:extLst>
              </a:tr>
              <a:tr h="4049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Calibri"/>
                        </a:rPr>
                        <a:t>Hand/Palm Rest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>
                          <a:effectLst/>
                          <a:latin typeface="Calibri"/>
                        </a:rPr>
                        <a:t>Adjustable horizontal (along arm) range of 15 cm.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182170"/>
                  </a:ext>
                </a:extLst>
              </a:tr>
              <a:tr h="3007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Calibri"/>
                        </a:rPr>
                        <a:t>Limb Zone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>
                          <a:effectLst/>
                          <a:latin typeface="Calibri"/>
                        </a:rPr>
                        <a:t>Adjustable testing zone diameter of 10-25 cm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060200"/>
                  </a:ext>
                </a:extLst>
              </a:tr>
              <a:tr h="428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Calibri"/>
                        </a:rPr>
                        <a:t>Rig Chirality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>
                          <a:effectLst/>
                          <a:latin typeface="Calibri"/>
                        </a:rPr>
                        <a:t>Ambidextrous, capable of force application on dorsal and ventral sides of both wrists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930744"/>
                  </a:ext>
                </a:extLst>
              </a:tr>
              <a:tr h="300791">
                <a:tc rowSpan="6">
                  <a:txBody>
                    <a:bodyPr/>
                    <a:lstStyle/>
                    <a:p>
                      <a:pPr rtl="0" fontAlgn="t"/>
                      <a:r>
                        <a:rPr lang="en-US" sz="1400">
                          <a:effectLst/>
                          <a:latin typeface="Calibri"/>
                        </a:rPr>
                        <a:t>Safety &amp; Compliance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Calibri"/>
                        </a:rPr>
                        <a:t>Device Material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>
                          <a:effectLst/>
                          <a:latin typeface="Calibri"/>
                        </a:rPr>
                        <a:t>Hypoallergenic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85459"/>
                  </a:ext>
                </a:extLst>
              </a:tr>
              <a:tr h="3007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Calibri"/>
                        </a:rPr>
                        <a:t>Device Cleaning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 err="1">
                          <a:effectLst/>
                          <a:latin typeface="Calibri"/>
                        </a:rPr>
                        <a:t>Sanitizable</a:t>
                      </a:r>
                      <a:r>
                        <a:rPr lang="en-US" sz="1100" b="1">
                          <a:effectLst/>
                          <a:latin typeface="Calibri"/>
                        </a:rPr>
                        <a:t> in &lt;10 min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571587"/>
                  </a:ext>
                </a:extLst>
              </a:tr>
              <a:tr h="3007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Calibri"/>
                        </a:rPr>
                        <a:t>Arm Removal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>
                          <a:effectLst/>
                          <a:latin typeface="Calibri"/>
                        </a:rPr>
                        <a:t>Limb removal in &lt;15 s in event of emergency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039080"/>
                  </a:ext>
                </a:extLst>
              </a:tr>
              <a:tr h="4049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Calibri"/>
                        </a:rPr>
                        <a:t>Physical Emergency System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>
                          <a:effectLst/>
                          <a:latin typeface="Calibri"/>
                        </a:rPr>
                        <a:t>Manual shut-off switch in event of patient discomfort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356909"/>
                  </a:ext>
                </a:extLst>
              </a:tr>
              <a:tr h="428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Calibri"/>
                        </a:rPr>
                        <a:t>Software Emergency System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>
                          <a:effectLst/>
                          <a:latin typeface="Calibri"/>
                        </a:rPr>
                        <a:t>Software shut-off switch in event of wrist displacement exceeding 4.81 cm of translation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941468"/>
                  </a:ext>
                </a:extLst>
              </a:tr>
              <a:tr h="4049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Calibri"/>
                        </a:rPr>
                        <a:t>Regulatory Standards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>
                          <a:effectLst/>
                          <a:latin typeface="Calibri"/>
                        </a:rPr>
                        <a:t>ISO 13485:2019, ISO 14971:2016, and ISO 9001:2015 compliant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120363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16B6E40B-C658-8E5A-4416-DCB51B6B7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12530"/>
            <a:ext cx="8229600" cy="664710"/>
          </a:xfrm>
        </p:spPr>
        <p:txBody>
          <a:bodyPr/>
          <a:lstStyle/>
          <a:p>
            <a:r>
              <a:rPr lang="en-US" sz="2800">
                <a:ea typeface="ＭＳ Ｐゴシック"/>
              </a:rPr>
              <a:t>Design Specifications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754416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1BD83EBD-64C5-4C40-C0A6-D07550BDC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1874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AAAED16-8711-0249-FB75-9063B4845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402734"/>
              </p:ext>
            </p:extLst>
          </p:nvPr>
        </p:nvGraphicFramePr>
        <p:xfrm>
          <a:off x="323850" y="1190625"/>
          <a:ext cx="7842640" cy="44161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3635">
                  <a:extLst>
                    <a:ext uri="{9D8B030D-6E8A-4147-A177-3AD203B41FA5}">
                      <a16:colId xmlns:a16="http://schemas.microsoft.com/office/drawing/2014/main" val="1582228076"/>
                    </a:ext>
                  </a:extLst>
                </a:gridCol>
                <a:gridCol w="1801090">
                  <a:extLst>
                    <a:ext uri="{9D8B030D-6E8A-4147-A177-3AD203B41FA5}">
                      <a16:colId xmlns:a16="http://schemas.microsoft.com/office/drawing/2014/main" val="2902700283"/>
                    </a:ext>
                  </a:extLst>
                </a:gridCol>
                <a:gridCol w="5117915">
                  <a:extLst>
                    <a:ext uri="{9D8B030D-6E8A-4147-A177-3AD203B41FA5}">
                      <a16:colId xmlns:a16="http://schemas.microsoft.com/office/drawing/2014/main" val="3814907468"/>
                    </a:ext>
                  </a:extLst>
                </a:gridCol>
              </a:tblGrid>
              <a:tr h="429360"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Georgia"/>
                        </a:rPr>
                        <a:t>Category</a:t>
                      </a:r>
                    </a:p>
                  </a:txBody>
                  <a:tcPr marL="63094" marR="63094" marT="63094" marB="630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Georgia"/>
                        </a:rPr>
                        <a:t>Sub-Category</a:t>
                      </a:r>
                    </a:p>
                  </a:txBody>
                  <a:tcPr marL="63094" marR="63094" marT="63094" marB="630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Georgia"/>
                        </a:rPr>
                        <a:t>Specification</a:t>
                      </a:r>
                    </a:p>
                  </a:txBody>
                  <a:tcPr marL="63094" marR="63094" marT="63094" marB="63094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611250"/>
                  </a:ext>
                </a:extLst>
              </a:tr>
              <a:tr h="396333">
                <a:tc rowSpan="6"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Calibri"/>
                        </a:rPr>
                        <a:t>Technical Design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Calibri"/>
                        </a:rPr>
                        <a:t>Sensor Implementation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>
                          <a:effectLst/>
                          <a:latin typeface="Calibri"/>
                        </a:rPr>
                        <a:t>Non-invasive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494523"/>
                  </a:ext>
                </a:extLst>
              </a:tr>
              <a:tr h="3963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Calibri"/>
                        </a:rPr>
                        <a:t>Sensor Variability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>
                          <a:effectLst/>
                          <a:latin typeface="Calibri"/>
                        </a:rPr>
                        <a:t>Calibratable for wrist thicknesses within 2-8 cm</a:t>
                      </a:r>
                      <a:endParaRPr lang="en-US" sz="1200" b="1" u="sng" strike="noStrike">
                        <a:solidFill>
                          <a:srgbClr val="1155CC"/>
                        </a:solidFill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645609"/>
                  </a:ext>
                </a:extLst>
              </a:tr>
              <a:tr h="3348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Calibri"/>
                        </a:rPr>
                        <a:t>Mechanical Isolation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>
                          <a:effectLst/>
                          <a:latin typeface="Calibri"/>
                        </a:rPr>
                        <a:t>Chassis vibrationally isolated from ambient, &lt;0.1 mm of chassis movement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0043"/>
                  </a:ext>
                </a:extLst>
              </a:tr>
              <a:tr h="3963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Calibri"/>
                        </a:rPr>
                        <a:t>Electrical Isolation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>
                          <a:effectLst/>
                          <a:latin typeface="Calibri"/>
                        </a:rPr>
                        <a:t>Chassis grounded and patient electrically isolated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258843"/>
                  </a:ext>
                </a:extLst>
              </a:tr>
              <a:tr h="311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Calibri"/>
                        </a:rPr>
                        <a:t>Device Dimensions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>
                          <a:effectLst/>
                          <a:latin typeface="Calibri"/>
                        </a:rPr>
                        <a:t>&lt; 40 x 40 x 40 cm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194266"/>
                  </a:ext>
                </a:extLst>
              </a:tr>
              <a:tr h="3348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Calibri"/>
                        </a:rPr>
                        <a:t>Arm Mounting System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>
                          <a:effectLst/>
                          <a:latin typeface="Calibri"/>
                        </a:rPr>
                        <a:t>Two-point mounting, arm must remain entirely static prior to force application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666565"/>
                  </a:ext>
                </a:extLst>
              </a:tr>
              <a:tr h="311727">
                <a:tc rowSpan="4"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Calibri"/>
                        </a:rPr>
                        <a:t>UI &amp; Operation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Calibri"/>
                        </a:rPr>
                        <a:t>Operational Regulations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>
                          <a:effectLst/>
                          <a:latin typeface="Calibri"/>
                        </a:rPr>
                        <a:t>Easy operation, learning period &lt;1 </a:t>
                      </a:r>
                      <a:r>
                        <a:rPr lang="en-US" sz="1200" b="1" err="1">
                          <a:effectLst/>
                          <a:latin typeface="Calibri"/>
                        </a:rPr>
                        <a:t>hr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412710"/>
                  </a:ext>
                </a:extLst>
              </a:tr>
              <a:tr h="3579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Calibri"/>
                        </a:rPr>
                        <a:t>Display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>
                          <a:effectLst/>
                          <a:latin typeface="Calibri"/>
                        </a:rPr>
                        <a:t>Simple digital display for real-time force/translation readout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401818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Calibri"/>
                        </a:rPr>
                        <a:t>Interactive Operability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>
                          <a:effectLst/>
                          <a:latin typeface="Calibri"/>
                        </a:rPr>
                        <a:t>Large, tactile buttons, dials, and/or switches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511700"/>
                  </a:ext>
                </a:extLst>
              </a:tr>
              <a:tr h="3694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Calibri"/>
                        </a:rPr>
                        <a:t>Data Output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>
                          <a:effectLst/>
                          <a:latin typeface="Calibri"/>
                        </a:rPr>
                        <a:t>universally recognized by any modern computer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50465"/>
                  </a:ext>
                </a:extLst>
              </a:tr>
              <a:tr h="396333">
                <a:tc gridSpan="2"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Calibri"/>
                        </a:rPr>
                        <a:t>Prototype Development Cost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>
                          <a:effectLst/>
                          <a:latin typeface="Calibri"/>
                        </a:rPr>
                        <a:t>&lt;$1000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029011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9B1F6D2E-DD64-D157-2328-71B67A689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22080"/>
            <a:ext cx="8229600" cy="664710"/>
          </a:xfrm>
        </p:spPr>
        <p:txBody>
          <a:bodyPr/>
          <a:lstStyle/>
          <a:p>
            <a:r>
              <a:rPr lang="en-US" sz="2800">
                <a:ea typeface="ＭＳ Ｐゴシック"/>
              </a:rPr>
              <a:t>Design Specifications (continued)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301145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0770-2C86-81D1-948E-0FA22A2A2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Control Scheme Block Diagram</a:t>
            </a:r>
            <a:endParaRPr lang="en-US"/>
          </a:p>
        </p:txBody>
      </p:sp>
      <p:pic>
        <p:nvPicPr>
          <p:cNvPr id="4" name="Picture 3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1D943ADD-761F-4CA8-D799-608CDE9043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6" t="2606" r="634" b="236"/>
          <a:stretch/>
        </p:blipFill>
        <p:spPr>
          <a:xfrm>
            <a:off x="455100" y="1730768"/>
            <a:ext cx="8229623" cy="449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15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D44DD-A01A-6EF6-F6F1-06E37AB1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Testing Scheme Overview</a:t>
            </a:r>
            <a:endParaRPr lang="en-US"/>
          </a:p>
        </p:txBody>
      </p:sp>
      <p:pic>
        <p:nvPicPr>
          <p:cNvPr id="4" name="Content Placeholder 3" descr="A diagram of a medical scheme&#10;&#10;Description automatically generated">
            <a:extLst>
              <a:ext uri="{FF2B5EF4-FFF2-40B4-BE49-F238E27FC236}">
                <a16:creationId xmlns:a16="http://schemas.microsoft.com/office/drawing/2014/main" id="{DF1959FB-C2ED-8BD2-00B5-BC371B666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575" y="2009969"/>
            <a:ext cx="6800850" cy="4238625"/>
          </a:xfrm>
        </p:spPr>
      </p:pic>
    </p:spTree>
    <p:extLst>
      <p:ext uri="{BB962C8B-B14F-4D97-AF65-F5344CB8AC3E}">
        <p14:creationId xmlns:p14="http://schemas.microsoft.com/office/powerpoint/2010/main" val="108619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A72E-61EC-6012-3653-EB03CC197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Project Recap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B74EB5F-8BC2-C9F9-37CD-3B36E6BDB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26" y="1489183"/>
            <a:ext cx="4832515" cy="4711433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Arial,Sans-Serif"/>
              <a:buChar char="•"/>
            </a:pPr>
            <a:r>
              <a:rPr lang="en-US" sz="1500" b="0">
                <a:solidFill>
                  <a:schemeClr val="tx1"/>
                </a:solidFill>
                <a:ea typeface="ＭＳ Ｐゴシック"/>
              </a:rPr>
              <a:t>The Distal Radioulnar Joint (DRUJ) connects the radius and ulna at the wrist</a:t>
            </a:r>
          </a:p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Arial,Sans-Serif"/>
              <a:buChar char="•"/>
            </a:pPr>
            <a:r>
              <a:rPr lang="en-US" sz="1500" b="0">
                <a:solidFill>
                  <a:schemeClr val="tx1"/>
                </a:solidFill>
                <a:ea typeface="ＭＳ Ｐゴシック"/>
              </a:rPr>
              <a:t>Enables articulation of the radius around the ulna during pronation and supination</a:t>
            </a:r>
            <a:r>
              <a:rPr lang="en-US" sz="1500" b="0" baseline="30000">
                <a:solidFill>
                  <a:schemeClr val="tx1"/>
                </a:solidFill>
                <a:ea typeface="ＭＳ Ｐゴシック"/>
              </a:rPr>
              <a:t>1</a:t>
            </a:r>
            <a:endParaRPr lang="en-US" sz="1500" b="0">
              <a:solidFill>
                <a:schemeClr val="tx1"/>
              </a:solidFill>
              <a:ea typeface="ＭＳ Ｐゴシック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,Sans-Serif"/>
              <a:buChar char="•"/>
            </a:pPr>
            <a:r>
              <a:rPr lang="en-US" sz="1500" b="0">
                <a:solidFill>
                  <a:schemeClr val="tx1"/>
                </a:solidFill>
                <a:ea typeface="ＭＳ Ｐゴシック"/>
              </a:rPr>
              <a:t>Instability can arise after distal radius fractures, which are common</a:t>
            </a:r>
            <a:endParaRPr lang="en-US" sz="1500" b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,Sans-Serif"/>
              <a:buChar char="•"/>
            </a:pPr>
            <a:r>
              <a:rPr lang="en-US" sz="1500" b="0">
                <a:solidFill>
                  <a:schemeClr val="tx1"/>
                </a:solidFill>
                <a:ea typeface="ＭＳ Ｐゴシック"/>
              </a:rPr>
              <a:t>Surgeries to resolve instability are well-established, but </a:t>
            </a:r>
            <a:r>
              <a:rPr lang="en-US" sz="1500">
                <a:solidFill>
                  <a:schemeClr val="tx1"/>
                </a:solidFill>
                <a:ea typeface="ＭＳ Ｐゴシック"/>
              </a:rPr>
              <a:t>current diagnostic methods are purely qualitative</a:t>
            </a:r>
          </a:p>
          <a:p>
            <a:pPr>
              <a:buFont typeface="Arial"/>
              <a:buChar char="•"/>
            </a:pPr>
            <a:r>
              <a:rPr lang="en-US" sz="1500">
                <a:solidFill>
                  <a:schemeClr val="accent1"/>
                </a:solidFill>
                <a:ea typeface="ＭＳ Ｐゴシック"/>
              </a:rPr>
              <a:t>Creating a reliable, non-invasive diagnostic device would better inform surgical decision making and improve patient outcomes</a:t>
            </a:r>
          </a:p>
        </p:txBody>
      </p:sp>
      <p:pic>
        <p:nvPicPr>
          <p:cNvPr id="3" name="Picture 2" descr="A diagram of a knee joint&#10;&#10;Description automatically generated">
            <a:extLst>
              <a:ext uri="{FF2B5EF4-FFF2-40B4-BE49-F238E27FC236}">
                <a16:creationId xmlns:a16="http://schemas.microsoft.com/office/drawing/2014/main" id="{4AAB76A9-0046-2138-BA0F-8AF329846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248" y="1279039"/>
            <a:ext cx="32861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14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2B023-4126-671C-D64B-76EBD431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Basic Control Pseudocode</a:t>
            </a:r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532971FC-CCB0-48C8-8E1B-F851988AB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00" y="1847634"/>
            <a:ext cx="7543800" cy="3171825"/>
          </a:xfrm>
        </p:spPr>
      </p:pic>
    </p:spTree>
    <p:extLst>
      <p:ext uri="{BB962C8B-B14F-4D97-AF65-F5344CB8AC3E}">
        <p14:creationId xmlns:p14="http://schemas.microsoft.com/office/powerpoint/2010/main" val="123760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A72E-61EC-6012-3653-EB03CC197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Specification Updates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B74EB5F-8BC2-C9F9-37CD-3B36E6BDB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51" y="1423556"/>
            <a:ext cx="8226559" cy="4558304"/>
          </a:xfrm>
        </p:spPr>
        <p:txBody>
          <a:bodyPr/>
          <a:lstStyle/>
          <a:p>
            <a:pPr>
              <a:spcBef>
                <a:spcPts val="1400"/>
              </a:spcBef>
              <a:spcAft>
                <a:spcPts val="300"/>
              </a:spcAft>
              <a:buAutoNum type="arabicPeriod"/>
            </a:pPr>
            <a:r>
              <a:rPr lang="en-US" sz="1900" b="0">
                <a:solidFill>
                  <a:schemeClr val="tx1"/>
                </a:solidFill>
                <a:latin typeface="Calibri"/>
                <a:ea typeface="ＭＳ Ｐゴシック"/>
              </a:rPr>
              <a:t>Device dimensions: </a:t>
            </a:r>
            <a:endParaRPr lang="en-US">
              <a:solidFill>
                <a:schemeClr val="tx1"/>
              </a:solidFill>
              <a:latin typeface="Calibri"/>
            </a:endParaRPr>
          </a:p>
          <a:p>
            <a:pPr lvl="1">
              <a:spcBef>
                <a:spcPts val="1400"/>
              </a:spcBef>
              <a:spcAft>
                <a:spcPts val="300"/>
              </a:spcAft>
            </a:pPr>
            <a:r>
              <a:rPr lang="en-US" sz="1700" b="0">
                <a:solidFill>
                  <a:schemeClr val="tx1"/>
                </a:solidFill>
                <a:latin typeface="Calibri"/>
                <a:ea typeface="ＭＳ Ｐゴシック"/>
              </a:rPr>
              <a:t> </a:t>
            </a:r>
            <a:r>
              <a:rPr lang="en-US" sz="1700" b="0">
                <a:solidFill>
                  <a:schemeClr val="accent1"/>
                </a:solidFill>
                <a:latin typeface="Calibri"/>
                <a:ea typeface="ＭＳ Ｐゴシック"/>
              </a:rPr>
              <a:t>&lt; 20 x 20 x 20 cm</a:t>
            </a:r>
            <a:r>
              <a:rPr lang="en-US" sz="1700" b="0">
                <a:solidFill>
                  <a:schemeClr val="tx1"/>
                </a:solidFill>
                <a:latin typeface="Calibri"/>
                <a:ea typeface="ＭＳ Ｐゴシック"/>
              </a:rPr>
              <a:t> to </a:t>
            </a:r>
            <a:r>
              <a:rPr lang="en-US" sz="1700" b="0">
                <a:solidFill>
                  <a:schemeClr val="accent1"/>
                </a:solidFill>
                <a:latin typeface="Calibri"/>
                <a:ea typeface="ＭＳ Ｐゴシック"/>
              </a:rPr>
              <a:t>&lt; 40 x 40 x 40 cm</a:t>
            </a:r>
            <a:endParaRPr lang="en-US" sz="1700">
              <a:solidFill>
                <a:schemeClr val="accent1"/>
              </a:solidFill>
              <a:latin typeface="Calibri"/>
            </a:endParaRPr>
          </a:p>
          <a:p>
            <a:pPr>
              <a:spcBef>
                <a:spcPts val="1400"/>
              </a:spcBef>
              <a:spcAft>
                <a:spcPts val="300"/>
              </a:spcAft>
              <a:buAutoNum type="arabicPeriod"/>
            </a:pPr>
            <a:r>
              <a:rPr lang="en-US" sz="1900" b="0">
                <a:solidFill>
                  <a:schemeClr val="tx1"/>
                </a:solidFill>
                <a:latin typeface="Calibri"/>
                <a:ea typeface="ＭＳ Ｐゴシック"/>
              </a:rPr>
              <a:t>Adjustability ranges for the actuation mechanism:</a:t>
            </a:r>
          </a:p>
          <a:p>
            <a:pPr lvl="1">
              <a:spcBef>
                <a:spcPts val="1400"/>
              </a:spcBef>
              <a:spcAft>
                <a:spcPts val="0"/>
              </a:spcAft>
            </a:pPr>
            <a:r>
              <a:rPr lang="en-US" sz="1700" b="0">
                <a:solidFill>
                  <a:schemeClr val="tx1"/>
                </a:solidFill>
                <a:latin typeface="Calibri"/>
                <a:ea typeface="ＭＳ Ｐゴシック"/>
              </a:rPr>
              <a:t>Wrist thicknesses from </a:t>
            </a:r>
            <a:r>
              <a:rPr lang="en-US" sz="1700" b="0">
                <a:solidFill>
                  <a:schemeClr val="accent1"/>
                </a:solidFill>
                <a:latin typeface="Calibri"/>
                <a:ea typeface="ＭＳ Ｐゴシック"/>
              </a:rPr>
              <a:t>2-8 cm</a:t>
            </a:r>
            <a:r>
              <a:rPr lang="en-US" sz="1700" b="0">
                <a:solidFill>
                  <a:schemeClr val="tx1"/>
                </a:solidFill>
                <a:latin typeface="Calibri"/>
                <a:ea typeface="ＭＳ Ｐゴシック"/>
              </a:rPr>
              <a:t> with a minimum of </a:t>
            </a:r>
            <a:r>
              <a:rPr lang="en-US" sz="1700" b="0">
                <a:solidFill>
                  <a:schemeClr val="accent1"/>
                </a:solidFill>
                <a:latin typeface="Calibri"/>
                <a:ea typeface="ＭＳ Ｐゴシック"/>
              </a:rPr>
              <a:t>1 cm of vertical clearance</a:t>
            </a:r>
            <a:r>
              <a:rPr lang="en-US" sz="1700" b="0">
                <a:solidFill>
                  <a:schemeClr val="tx1"/>
                </a:solidFill>
                <a:latin typeface="Calibri"/>
                <a:ea typeface="ＭＳ Ｐゴシック"/>
              </a:rPr>
              <a:t> on either side  </a:t>
            </a:r>
            <a:endParaRPr lang="en-US" sz="1700">
              <a:solidFill>
                <a:schemeClr val="tx1"/>
              </a:solidFill>
              <a:latin typeface="Calibri"/>
              <a:ea typeface="ＭＳ Ｐゴシック"/>
            </a:endParaRPr>
          </a:p>
          <a:p>
            <a:pPr lvl="1">
              <a:spcBef>
                <a:spcPts val="1400"/>
              </a:spcBef>
              <a:spcAft>
                <a:spcPts val="0"/>
              </a:spcAft>
            </a:pPr>
            <a:r>
              <a:rPr lang="en-US" sz="1700" b="0">
                <a:solidFill>
                  <a:schemeClr val="tx1"/>
                </a:solidFill>
                <a:latin typeface="Calibri"/>
                <a:ea typeface="ＭＳ Ｐゴシック"/>
              </a:rPr>
              <a:t>Palm rest is </a:t>
            </a:r>
            <a:r>
              <a:rPr lang="en-US" sz="1700" b="0">
                <a:solidFill>
                  <a:schemeClr val="accent1"/>
                </a:solidFill>
                <a:latin typeface="Calibri"/>
                <a:ea typeface="ＭＳ Ｐゴシック"/>
              </a:rPr>
              <a:t>horizontally adjustable</a:t>
            </a:r>
            <a:r>
              <a:rPr lang="en-US" sz="1700" b="0">
                <a:solidFill>
                  <a:schemeClr val="tx1"/>
                </a:solidFill>
                <a:latin typeface="Calibri"/>
                <a:ea typeface="ＭＳ Ｐゴシック"/>
              </a:rPr>
              <a:t> along the arm in a </a:t>
            </a:r>
            <a:r>
              <a:rPr lang="en-US" sz="1700" b="0">
                <a:solidFill>
                  <a:schemeClr val="accent1"/>
                </a:solidFill>
                <a:latin typeface="Calibri"/>
                <a:ea typeface="ＭＳ Ｐゴシック"/>
              </a:rPr>
              <a:t>15 cm</a:t>
            </a:r>
            <a:r>
              <a:rPr lang="en-US" sz="1700" b="0">
                <a:solidFill>
                  <a:schemeClr val="tx1"/>
                </a:solidFill>
                <a:latin typeface="Calibri"/>
                <a:ea typeface="ＭＳ Ｐゴシック"/>
              </a:rPr>
              <a:t> range. </a:t>
            </a:r>
            <a:endParaRPr lang="en-US" sz="1700">
              <a:solidFill>
                <a:schemeClr val="tx1"/>
              </a:solidFill>
              <a:latin typeface="Calibri"/>
              <a:ea typeface="ＭＳ Ｐゴシック"/>
            </a:endParaRPr>
          </a:p>
          <a:p>
            <a:pPr>
              <a:spcBef>
                <a:spcPts val="1400"/>
              </a:spcBef>
              <a:spcAft>
                <a:spcPts val="300"/>
              </a:spcAft>
              <a:buAutoNum type="arabicPeriod"/>
            </a:pPr>
            <a:r>
              <a:rPr lang="en-US" sz="1900" b="0">
                <a:solidFill>
                  <a:schemeClr val="tx1"/>
                </a:solidFill>
                <a:latin typeface="Calibri"/>
                <a:ea typeface="ＭＳ Ｐゴシック"/>
              </a:rPr>
              <a:t>Medical Standards selected:</a:t>
            </a:r>
            <a:endParaRPr lang="en-US" sz="1800">
              <a:solidFill>
                <a:schemeClr val="tx1"/>
              </a:solidFill>
              <a:latin typeface="Calibri"/>
              <a:ea typeface="ＭＳ Ｐゴシック"/>
            </a:endParaRPr>
          </a:p>
          <a:p>
            <a:pPr lvl="1">
              <a:spcBef>
                <a:spcPts val="1400"/>
              </a:spcBef>
              <a:spcAft>
                <a:spcPts val="300"/>
              </a:spcAft>
            </a:pPr>
            <a:r>
              <a:rPr lang="en-US" sz="1700" b="0">
                <a:solidFill>
                  <a:schemeClr val="tx1"/>
                </a:solidFill>
                <a:latin typeface="Calibri"/>
                <a:ea typeface="ＭＳ Ｐゴシック"/>
              </a:rPr>
              <a:t>ISO 13485:2019 - Medical device quality management </a:t>
            </a:r>
            <a:endParaRPr lang="en-US" sz="1700">
              <a:solidFill>
                <a:schemeClr val="tx1"/>
              </a:solidFill>
              <a:latin typeface="Calibri"/>
              <a:ea typeface="ＭＳ Ｐゴシック"/>
            </a:endParaRPr>
          </a:p>
          <a:p>
            <a:pPr lvl="1">
              <a:spcBef>
                <a:spcPts val="1400"/>
              </a:spcBef>
              <a:spcAft>
                <a:spcPts val="300"/>
              </a:spcAft>
            </a:pPr>
            <a:r>
              <a:rPr lang="en-US" sz="1700" b="0">
                <a:solidFill>
                  <a:schemeClr val="tx1"/>
                </a:solidFill>
                <a:latin typeface="Calibri"/>
                <a:ea typeface="ＭＳ Ｐゴシック"/>
              </a:rPr>
              <a:t>ISO 14971:2016 - Medical device safety &amp; risk management</a:t>
            </a:r>
            <a:endParaRPr lang="en-US" sz="1700">
              <a:solidFill>
                <a:schemeClr val="tx1"/>
              </a:solidFill>
              <a:latin typeface="Calibri"/>
              <a:ea typeface="ＭＳ Ｐゴシック"/>
            </a:endParaRPr>
          </a:p>
          <a:p>
            <a:pPr lvl="1">
              <a:spcBef>
                <a:spcPts val="1400"/>
              </a:spcBef>
              <a:spcAft>
                <a:spcPts val="300"/>
              </a:spcAft>
            </a:pPr>
            <a:r>
              <a:rPr lang="en-US" sz="1700" b="0">
                <a:solidFill>
                  <a:schemeClr val="tx1"/>
                </a:solidFill>
                <a:latin typeface="Calibri"/>
                <a:ea typeface="ＭＳ Ｐゴシック"/>
              </a:rPr>
              <a:t>ISO 9001:2015 - General device quality management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24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69A35-7902-4E34-6494-2007057A7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21D17-FD94-2304-4843-795898B8F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5695122" cy="1470025"/>
          </a:xfrm>
        </p:spPr>
        <p:txBody>
          <a:bodyPr/>
          <a:lstStyle/>
          <a:p>
            <a:r>
              <a:rPr lang="en-US" sz="4000">
                <a:ea typeface="ＭＳ Ｐゴシック"/>
              </a:rPr>
              <a:t>Design Options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07890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38685-216E-D7EF-493D-82B4D86A2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Main Rig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0FC541-236E-5DFB-8616-A2B1D0B0E327}"/>
              </a:ext>
            </a:extLst>
          </p:cNvPr>
          <p:cNvSpPr txBox="1"/>
          <p:nvPr/>
        </p:nvSpPr>
        <p:spPr>
          <a:xfrm>
            <a:off x="461755" y="1280905"/>
            <a:ext cx="761047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>
                <a:latin typeface="Calibri"/>
                <a:ea typeface="ＭＳ Ｐゴシック"/>
                <a:cs typeface="Calibri"/>
              </a:rPr>
              <a:t>The following options were considered for the </a:t>
            </a:r>
            <a:r>
              <a:rPr lang="en-US" sz="2000">
                <a:solidFill>
                  <a:schemeClr val="accent1"/>
                </a:solidFill>
                <a:latin typeface="Calibri"/>
                <a:ea typeface="ＭＳ Ｐゴシック"/>
                <a:cs typeface="Calibri"/>
              </a:rPr>
              <a:t>Main Rig</a:t>
            </a:r>
            <a:r>
              <a:rPr lang="en-US" sz="2000">
                <a:latin typeface="Calibri"/>
                <a:ea typeface="ＭＳ Ｐゴシック"/>
                <a:cs typeface="Calibri"/>
              </a:rPr>
              <a:t> of the device:</a:t>
            </a:r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18" name="Picture 17" descr="A black rectangular object with glass&#10;&#10;Description automatically generated">
            <a:extLst>
              <a:ext uri="{FF2B5EF4-FFF2-40B4-BE49-F238E27FC236}">
                <a16:creationId xmlns:a16="http://schemas.microsoft.com/office/drawing/2014/main" id="{756B50D6-526F-BA69-2FFC-40B9B0ECF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890" y="3876067"/>
            <a:ext cx="1740237" cy="2848429"/>
          </a:xfrm>
          <a:prstGeom prst="rect">
            <a:avLst/>
          </a:prstGeom>
        </p:spPr>
      </p:pic>
      <p:pic>
        <p:nvPicPr>
          <p:cNvPr id="4" name="Picture 3" descr="Elbow Wrist Bracing – Breg, Inc.">
            <a:extLst>
              <a:ext uri="{FF2B5EF4-FFF2-40B4-BE49-F238E27FC236}">
                <a16:creationId xmlns:a16="http://schemas.microsoft.com/office/drawing/2014/main" id="{733DF0F9-5B9B-A8E5-2230-3F02DF74E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94" y="3427358"/>
            <a:ext cx="2128055" cy="2070202"/>
          </a:xfrm>
          <a:prstGeom prst="rect">
            <a:avLst/>
          </a:prstGeom>
        </p:spPr>
      </p:pic>
      <p:pic>
        <p:nvPicPr>
          <p:cNvPr id="24" name="Picture 23" descr="A person&amp;#39;s hand with gloves on&#10;&#10;Description automatically generated">
            <a:extLst>
              <a:ext uri="{FF2B5EF4-FFF2-40B4-BE49-F238E27FC236}">
                <a16:creationId xmlns:a16="http://schemas.microsoft.com/office/drawing/2014/main" id="{9FA82882-7DC4-6125-5624-0F6FDE37C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120" y="3180970"/>
            <a:ext cx="1631515" cy="256204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9DD0A84-2826-B592-F43E-FC5F882EB591}"/>
              </a:ext>
            </a:extLst>
          </p:cNvPr>
          <p:cNvSpPr txBox="1"/>
          <p:nvPr/>
        </p:nvSpPr>
        <p:spPr>
          <a:xfrm>
            <a:off x="461513" y="1863307"/>
            <a:ext cx="274320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40C09"/>
                </a:solidFill>
                <a:latin typeface="Calibri"/>
                <a:ea typeface="ＭＳ Ｐゴシック"/>
                <a:cs typeface="Segoe UI"/>
              </a:rPr>
              <a:t>Gauntlet</a:t>
            </a:r>
            <a:r>
              <a:rPr lang="en-US" sz="2000" b="1">
                <a:latin typeface="Calibri"/>
                <a:ea typeface="ＭＳ Ｐゴシック"/>
                <a:cs typeface="Segoe UI"/>
              </a:rPr>
              <a:t>​</a:t>
            </a:r>
          </a:p>
          <a:p>
            <a:pPr marL="0" lvl="1"/>
            <a:r>
              <a:rPr lang="en-US" sz="1800">
                <a:latin typeface="Calibri"/>
                <a:ea typeface="ＭＳ Ｐゴシック"/>
                <a:cs typeface="Arial"/>
              </a:rPr>
              <a:t>Heavy-duty limb brace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C126F5-136C-BF6B-3484-94C4FA22538B}"/>
              </a:ext>
            </a:extLst>
          </p:cNvPr>
          <p:cNvSpPr txBox="1"/>
          <p:nvPr/>
        </p:nvSpPr>
        <p:spPr>
          <a:xfrm>
            <a:off x="3200400" y="1863306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40C09"/>
                </a:solidFill>
                <a:latin typeface="Calibri"/>
                <a:ea typeface="ＭＳ Ｐゴシック"/>
                <a:cs typeface="Segoe UI"/>
              </a:rPr>
              <a:t>External Glove</a:t>
            </a:r>
            <a:r>
              <a:rPr lang="en-US" sz="2000" b="1">
                <a:latin typeface="Calibri"/>
                <a:ea typeface="ＭＳ Ｐゴシック"/>
                <a:cs typeface="Segoe UI"/>
              </a:rPr>
              <a:t>​</a:t>
            </a:r>
          </a:p>
          <a:p>
            <a:pPr marL="0" lvl="2"/>
            <a:r>
              <a:rPr lang="en-US" sz="1800">
                <a:cs typeface="Arial"/>
              </a:rPr>
              <a:t>Examiner’s gloves with fingertip sensors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033C84-35CF-AB63-6DB2-6D44DA9554D4}"/>
              </a:ext>
            </a:extLst>
          </p:cNvPr>
          <p:cNvSpPr txBox="1"/>
          <p:nvPr/>
        </p:nvSpPr>
        <p:spPr>
          <a:xfrm>
            <a:off x="5806296" y="1863306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40C09"/>
                </a:solidFill>
                <a:latin typeface="Calibri"/>
                <a:ea typeface="ＭＳ Ｐゴシック"/>
                <a:cs typeface="Segoe UI"/>
              </a:rPr>
              <a:t>Box + Bracer</a:t>
            </a:r>
            <a:endParaRPr lang="en-US" sz="2000" b="1">
              <a:cs typeface="Segoe UI"/>
            </a:endParaRPr>
          </a:p>
          <a:p>
            <a:pPr marL="0" lvl="1"/>
            <a:r>
              <a:rPr lang="en-US" sz="1800">
                <a:latin typeface="Calibri"/>
                <a:ea typeface="ＭＳ Ｐゴシック"/>
                <a:cs typeface="Arial"/>
              </a:rPr>
              <a:t>Limb brace combined with metal chassis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0F5DFA-FDED-88C6-7A9D-B750CA2068A4}"/>
              </a:ext>
            </a:extLst>
          </p:cNvPr>
          <p:cNvSpPr txBox="1"/>
          <p:nvPr/>
        </p:nvSpPr>
        <p:spPr>
          <a:xfrm>
            <a:off x="5806296" y="3088976"/>
            <a:ext cx="274320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40C09"/>
                </a:solidFill>
                <a:latin typeface="Calibri"/>
                <a:ea typeface="ＭＳ Ｐゴシック"/>
                <a:cs typeface="Segoe UI"/>
              </a:rPr>
              <a:t>Box</a:t>
            </a:r>
            <a:r>
              <a:rPr lang="en-US" sz="2000" b="1">
                <a:latin typeface="Calibri"/>
                <a:ea typeface="ＭＳ Ｐゴシック"/>
                <a:cs typeface="Segoe UI"/>
              </a:rPr>
              <a:t>​</a:t>
            </a:r>
          </a:p>
          <a:p>
            <a:pPr marL="0" lvl="1"/>
            <a:r>
              <a:rPr lang="en-US" sz="1800">
                <a:latin typeface="Calibri"/>
                <a:ea typeface="ＭＳ Ｐゴシック"/>
                <a:cs typeface="Arial"/>
              </a:rPr>
              <a:t>Standalone metal chassis</a:t>
            </a:r>
          </a:p>
        </p:txBody>
      </p:sp>
    </p:spTree>
    <p:extLst>
      <p:ext uri="{BB962C8B-B14F-4D97-AF65-F5344CB8AC3E}">
        <p14:creationId xmlns:p14="http://schemas.microsoft.com/office/powerpoint/2010/main" val="656526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7CE9-62F3-3937-1BFD-3D7A8A8F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Main Rig - Analysis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259AB9-FD4A-FFEB-E76E-6BC27C20C3D7}"/>
              </a:ext>
            </a:extLst>
          </p:cNvPr>
          <p:cNvSpPr txBox="1"/>
          <p:nvPr/>
        </p:nvSpPr>
        <p:spPr>
          <a:xfrm>
            <a:off x="2540689" y="5890590"/>
            <a:ext cx="406096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-US" sz="2400" b="0" i="0" u="none" strike="noStrike" baseline="0">
                <a:solidFill>
                  <a:srgbClr val="000000"/>
                </a:solidFill>
                <a:latin typeface="Calibri"/>
              </a:rPr>
              <a:t>Selected Main Rig:</a:t>
            </a:r>
            <a:r>
              <a:rPr lang="en-US" sz="2400" b="0" i="0">
                <a:latin typeface="Calibri"/>
              </a:rPr>
              <a:t>​</a:t>
            </a:r>
            <a:endParaRPr lang="en-US"/>
          </a:p>
          <a:p>
            <a:pPr algn="ctr" rtl="0"/>
            <a:r>
              <a:rPr lang="en-US" sz="2400" b="0" i="0" u="none" strike="noStrike" baseline="0">
                <a:solidFill>
                  <a:schemeClr val="accent1"/>
                </a:solidFill>
                <a:latin typeface="Calibri"/>
                <a:ea typeface="ＭＳ Ｐゴシック"/>
              </a:rPr>
              <a:t>Box</a:t>
            </a:r>
            <a:endParaRPr lang="en-US">
              <a:solidFill>
                <a:schemeClr val="accent1"/>
              </a:solidFill>
              <a:ea typeface="ＭＳ Ｐゴシック"/>
              <a:cs typeface="Calibri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A10886C-3643-B78C-BBF7-25B3058B4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577162"/>
              </p:ext>
            </p:extLst>
          </p:nvPr>
        </p:nvGraphicFramePr>
        <p:xfrm>
          <a:off x="542925" y="1276350"/>
          <a:ext cx="7909126" cy="4625836"/>
        </p:xfrm>
        <a:graphic>
          <a:graphicData uri="http://schemas.openxmlformats.org/drawingml/2006/table">
            <a:tbl>
              <a:tblPr/>
              <a:tblGrid>
                <a:gridCol w="1720272">
                  <a:extLst>
                    <a:ext uri="{9D8B030D-6E8A-4147-A177-3AD203B41FA5}">
                      <a16:colId xmlns:a16="http://schemas.microsoft.com/office/drawing/2014/main" val="3890087465"/>
                    </a:ext>
                  </a:extLst>
                </a:gridCol>
                <a:gridCol w="992906">
                  <a:extLst>
                    <a:ext uri="{9D8B030D-6E8A-4147-A177-3AD203B41FA5}">
                      <a16:colId xmlns:a16="http://schemas.microsoft.com/office/drawing/2014/main" val="637536628"/>
                    </a:ext>
                  </a:extLst>
                </a:gridCol>
                <a:gridCol w="1298987">
                  <a:extLst>
                    <a:ext uri="{9D8B030D-6E8A-4147-A177-3AD203B41FA5}">
                      <a16:colId xmlns:a16="http://schemas.microsoft.com/office/drawing/2014/main" val="3500869763"/>
                    </a:ext>
                  </a:extLst>
                </a:gridCol>
                <a:gridCol w="1298987">
                  <a:extLst>
                    <a:ext uri="{9D8B030D-6E8A-4147-A177-3AD203B41FA5}">
                      <a16:colId xmlns:a16="http://schemas.microsoft.com/office/drawing/2014/main" val="2373829161"/>
                    </a:ext>
                  </a:extLst>
                </a:gridCol>
                <a:gridCol w="1298987">
                  <a:extLst>
                    <a:ext uri="{9D8B030D-6E8A-4147-A177-3AD203B41FA5}">
                      <a16:colId xmlns:a16="http://schemas.microsoft.com/office/drawing/2014/main" val="1747158054"/>
                    </a:ext>
                  </a:extLst>
                </a:gridCol>
                <a:gridCol w="1298987">
                  <a:extLst>
                    <a:ext uri="{9D8B030D-6E8A-4147-A177-3AD203B41FA5}">
                      <a16:colId xmlns:a16="http://schemas.microsoft.com/office/drawing/2014/main" val="4186115377"/>
                    </a:ext>
                  </a:extLst>
                </a:gridCol>
              </a:tblGrid>
              <a:tr h="66123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Georgia"/>
                        </a:rPr>
                        <a:t>Criteria</a:t>
                      </a:r>
                    </a:p>
                  </a:txBody>
                  <a:tcPr marL="58335" marR="58335" marT="58335" marB="5833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Georgia"/>
                        </a:rPr>
                        <a:t>Weight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Georgia"/>
                        </a:rPr>
                        <a:t>Gauntlet</a:t>
                      </a:r>
                    </a:p>
                  </a:txBody>
                  <a:tcPr marL="58334" marR="58334" marT="58334" marB="58334">
                    <a:lnL w="12700">
                      <a:solidFill>
                        <a:schemeClr val="tx1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Georgia"/>
                        </a:rPr>
                        <a:t>External Glove</a:t>
                      </a:r>
                    </a:p>
                  </a:txBody>
                  <a:tcPr marL="58334" marR="58334" marT="58334" marB="58334">
                    <a:lnL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Georgia"/>
                        </a:rPr>
                        <a:t>Box</a:t>
                      </a:r>
                    </a:p>
                  </a:txBody>
                  <a:tcPr marL="58334" marR="58334" marT="58334" marB="58334">
                    <a:lnL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Georgia"/>
                        </a:rPr>
                        <a:t>Box + Bracer</a:t>
                      </a:r>
                    </a:p>
                  </a:txBody>
                  <a:tcPr marL="58335" marR="58335" marT="58335" marB="58335">
                    <a:lnL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587159"/>
                  </a:ext>
                </a:extLst>
              </a:tr>
              <a:tr h="41761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Measurability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58334" marR="58334" marT="58334" marB="58334">
                    <a:lnL w="12700">
                      <a:solidFill>
                        <a:schemeClr val="tx1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accent3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58335" marR="58335" marT="58335" marB="58335">
                    <a:lnL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471894"/>
                  </a:ext>
                </a:extLst>
              </a:tr>
              <a:tr h="38281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Rigidity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58334" marR="58334" marT="58334" marB="58334">
                    <a:lnL w="12700">
                      <a:solidFill>
                        <a:schemeClr val="tx1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58335" marR="58335" marT="58335" marB="58335">
                    <a:lnL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566220"/>
                  </a:ext>
                </a:extLst>
              </a:tr>
              <a:tr h="35961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Adjustability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58334" marR="58334" marT="58334" marB="58334">
                    <a:lnL w="12700">
                      <a:solidFill>
                        <a:schemeClr val="tx1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58335" marR="58335" marT="58335" marB="58335">
                    <a:lnL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72820"/>
                  </a:ext>
                </a:extLst>
              </a:tr>
              <a:tr h="40601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Ejectability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58334" marR="58334" marT="58334" marB="58334">
                    <a:lnL w="12700">
                      <a:solidFill>
                        <a:schemeClr val="tx1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58335" marR="58335" marT="58335" marB="58335">
                    <a:lnL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51743"/>
                  </a:ext>
                </a:extLst>
              </a:tr>
              <a:tr h="35961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Complexity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58334" marR="58334" marT="58334" marB="58334">
                    <a:lnL w="12700">
                      <a:solidFill>
                        <a:schemeClr val="tx1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58335" marR="58335" marT="58335" marB="58335">
                    <a:lnL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494829"/>
                  </a:ext>
                </a:extLst>
              </a:tr>
              <a:tr h="38281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Comfort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58334" marR="58334" marT="58334" marB="58334">
                    <a:lnL w="12700">
                      <a:solidFill>
                        <a:schemeClr val="tx1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58335" marR="58335" marT="58335" marB="58335">
                    <a:lnL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074709"/>
                  </a:ext>
                </a:extLst>
              </a:tr>
              <a:tr h="37121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Cost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58334" marR="58334" marT="58334" marB="58334">
                    <a:lnL w="12700">
                      <a:solidFill>
                        <a:schemeClr val="tx1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accent3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58335" marR="58335" marT="58335" marB="58335">
                    <a:lnL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107228"/>
                  </a:ext>
                </a:extLst>
              </a:tr>
              <a:tr h="406019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Packaging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58334" marR="58334" marT="58334" marB="58334">
                    <a:lnL w="12700">
                      <a:solidFill>
                        <a:schemeClr val="tx1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35266"/>
                  </a:ext>
                </a:extLst>
              </a:tr>
              <a:tr h="406019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Weight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58334" marR="58334" marT="58334" marB="58334">
                    <a:lnL w="12700">
                      <a:solidFill>
                        <a:schemeClr val="tx1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152618"/>
                  </a:ext>
                </a:extLst>
              </a:tr>
              <a:tr h="406019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262</a:t>
                      </a:r>
                    </a:p>
                  </a:txBody>
                  <a:tcPr marL="58334" marR="58334" marT="58334" marB="58334">
                    <a:lnL w="12700">
                      <a:solidFill>
                        <a:schemeClr val="tx1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497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520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442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456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784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841CD-B32D-4ACB-A186-469EF68D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Actuation Mechanism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83133-B3E6-CCCB-FAF0-6DCB45E40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6003"/>
            <a:ext cx="8448675" cy="86293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b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The following options were considered for the </a:t>
            </a:r>
            <a:r>
              <a:rPr lang="en-US" sz="2000" b="0">
                <a:solidFill>
                  <a:schemeClr val="accent1"/>
                </a:solidFill>
                <a:latin typeface="Calibri"/>
                <a:ea typeface="ＭＳ Ｐゴシック"/>
                <a:cs typeface="Calibri"/>
              </a:rPr>
              <a:t>Actuation Mechanism</a:t>
            </a:r>
            <a:r>
              <a:rPr lang="en-US" sz="2000" b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of the device:</a:t>
            </a:r>
            <a:endParaRPr lang="en-US" sz="2000" b="0">
              <a:solidFill>
                <a:schemeClr val="accent1"/>
              </a:solidFill>
              <a:latin typeface="Calibri"/>
              <a:ea typeface="ＭＳ Ｐゴシック"/>
              <a:cs typeface="Calibri"/>
            </a:endParaRP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b="0">
              <a:solidFill>
                <a:schemeClr val="accent1"/>
              </a:solidFill>
              <a:latin typeface="Calibri"/>
              <a:ea typeface="ＭＳ Ｐゴシック"/>
            </a:endParaRPr>
          </a:p>
          <a:p>
            <a:pPr marL="400050" lvl="1" indent="0">
              <a:spcBef>
                <a:spcPct val="0"/>
              </a:spcBef>
              <a:buNone/>
            </a:pPr>
            <a:endParaRPr lang="en-US" b="0">
              <a:solidFill>
                <a:schemeClr val="accent1"/>
              </a:solidFill>
              <a:latin typeface="Calibri"/>
              <a:ea typeface="ＭＳ Ｐゴシック"/>
            </a:endParaRPr>
          </a:p>
          <a:p>
            <a:pPr marL="457200" lvl="1" indent="0">
              <a:spcBef>
                <a:spcPct val="0"/>
              </a:spcBef>
              <a:buNone/>
            </a:pPr>
            <a:endParaRPr lang="en-US" b="0">
              <a:solidFill>
                <a:schemeClr val="accent1"/>
              </a:solidFill>
              <a:latin typeface="Calibri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0">
              <a:latin typeface="Calibri"/>
            </a:endParaRPr>
          </a:p>
        </p:txBody>
      </p:sp>
      <p:pic>
        <p:nvPicPr>
          <p:cNvPr id="4" name="Picture 3" descr="A diagram of a power outlet&#10;&#10;Description automatically generated">
            <a:extLst>
              <a:ext uri="{FF2B5EF4-FFF2-40B4-BE49-F238E27FC236}">
                <a16:creationId xmlns:a16="http://schemas.microsoft.com/office/drawing/2014/main" id="{4EE38D1F-284E-0628-C668-84C661AC96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502" t="175" r="34653" b="12128"/>
          <a:stretch/>
        </p:blipFill>
        <p:spPr>
          <a:xfrm>
            <a:off x="3564356" y="3367172"/>
            <a:ext cx="2010131" cy="28719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981AAA-2A78-9DB8-AD1B-42195FA3C40F}"/>
              </a:ext>
            </a:extLst>
          </p:cNvPr>
          <p:cNvSpPr txBox="1"/>
          <p:nvPr/>
        </p:nvSpPr>
        <p:spPr>
          <a:xfrm>
            <a:off x="514350" y="2143125"/>
            <a:ext cx="2085975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840C09"/>
                </a:solidFill>
                <a:latin typeface="Calibri"/>
                <a:ea typeface="ＭＳ Ｐゴシック"/>
                <a:cs typeface="Segoe UI"/>
              </a:rPr>
              <a:t>Rotational Eccentric Cams</a:t>
            </a:r>
            <a:endParaRPr lang="en-US" sz="2000" b="1">
              <a:latin typeface="Calibri"/>
              <a:ea typeface="ＭＳ Ｐゴシック"/>
              <a:cs typeface="Segoe UI"/>
            </a:endParaRPr>
          </a:p>
          <a:p>
            <a:pPr marL="0" lvl="1" algn="ctr"/>
            <a:r>
              <a:rPr lang="en-US" sz="1800">
                <a:solidFill>
                  <a:srgbClr val="0D0D0D"/>
                </a:solidFill>
                <a:latin typeface="Calibri"/>
                <a:ea typeface="ＭＳ Ｐゴシック"/>
                <a:cs typeface="Arial"/>
              </a:rPr>
              <a:t>Set of four oblong cams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2881F-EC58-1DF5-A829-BC3B52071199}"/>
              </a:ext>
            </a:extLst>
          </p:cNvPr>
          <p:cNvSpPr txBox="1"/>
          <p:nvPr/>
        </p:nvSpPr>
        <p:spPr>
          <a:xfrm>
            <a:off x="3562350" y="2047875"/>
            <a:ext cx="2009775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840C09"/>
                </a:solidFill>
                <a:latin typeface="Calibri"/>
                <a:ea typeface="ＭＳ Ｐゴシック"/>
                <a:cs typeface="Segoe UI"/>
              </a:rPr>
              <a:t>Linear Transducers</a:t>
            </a:r>
            <a:endParaRPr lang="en-US"/>
          </a:p>
          <a:p>
            <a:pPr marL="0" lvl="1" algn="ctr"/>
            <a:r>
              <a:rPr lang="en-US" sz="1800">
                <a:latin typeface="Calibri"/>
                <a:ea typeface="ＭＳ Ｐゴシック"/>
                <a:cs typeface="Arial"/>
              </a:rPr>
              <a:t>Set of four motorized pistons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365FD-374B-29BA-262D-6625EEB6C344}"/>
              </a:ext>
            </a:extLst>
          </p:cNvPr>
          <p:cNvSpPr txBox="1"/>
          <p:nvPr/>
        </p:nvSpPr>
        <p:spPr>
          <a:xfrm>
            <a:off x="6419850" y="2047875"/>
            <a:ext cx="2266950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840C09"/>
                </a:solidFill>
                <a:latin typeface="Calibri"/>
                <a:ea typeface="ＭＳ Ｐゴシック"/>
                <a:cs typeface="Segoe UI"/>
              </a:rPr>
              <a:t>Dual Clamp</a:t>
            </a:r>
            <a:endParaRPr lang="en-US"/>
          </a:p>
          <a:p>
            <a:pPr marL="0" lvl="1" algn="ctr"/>
            <a:r>
              <a:rPr lang="en-US" sz="1800">
                <a:latin typeface="Calibri"/>
                <a:ea typeface="ＭＳ Ｐゴシック"/>
                <a:cs typeface="Arial"/>
              </a:rPr>
              <a:t>Set of half-cuffs linked to two linear transducers</a:t>
            </a:r>
          </a:p>
        </p:txBody>
      </p:sp>
      <p:pic>
        <p:nvPicPr>
          <p:cNvPr id="8" name="Picture 7" descr="A diagram of a power outlet&#10;&#10;Description automatically generated">
            <a:extLst>
              <a:ext uri="{FF2B5EF4-FFF2-40B4-BE49-F238E27FC236}">
                <a16:creationId xmlns:a16="http://schemas.microsoft.com/office/drawing/2014/main" id="{802B8B92-3C22-B107-F6F9-A314D2EEDC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498" r="111" b="30232"/>
          <a:stretch/>
        </p:blipFill>
        <p:spPr>
          <a:xfrm>
            <a:off x="6303043" y="3371803"/>
            <a:ext cx="2383756" cy="2284731"/>
          </a:xfrm>
          <a:prstGeom prst="rect">
            <a:avLst/>
          </a:prstGeom>
        </p:spPr>
      </p:pic>
      <p:pic>
        <p:nvPicPr>
          <p:cNvPr id="9" name="Picture 8" descr="A diagram of a power outlet&#10;&#10;Description automatically generated">
            <a:extLst>
              <a:ext uri="{FF2B5EF4-FFF2-40B4-BE49-F238E27FC236}">
                <a16:creationId xmlns:a16="http://schemas.microsoft.com/office/drawing/2014/main" id="{E6D632E9-6ED8-B554-7ACF-26656DCB94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1" r="67468" b="16860"/>
          <a:stretch/>
        </p:blipFill>
        <p:spPr>
          <a:xfrm>
            <a:off x="459205" y="3303500"/>
            <a:ext cx="2191151" cy="271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24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4C5C5-6027-8B1C-E37E-0E0E0F10E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i="0" u="none" strike="noStrike" baseline="0">
                <a:solidFill>
                  <a:srgbClr val="7F7F7F"/>
                </a:solidFill>
                <a:latin typeface="Georgia"/>
                <a:ea typeface="ＭＳ Ｐゴシック"/>
              </a:rPr>
              <a:t>Actuation Mechanism</a:t>
            </a:r>
            <a:r>
              <a:rPr lang="en-US" sz="3600" b="0" i="0">
                <a:latin typeface="Georgia"/>
                <a:ea typeface="ＭＳ Ｐゴシック"/>
              </a:rPr>
              <a:t>​</a:t>
            </a:r>
            <a:r>
              <a:rPr lang="en-US">
                <a:ea typeface="ＭＳ Ｐゴシック"/>
              </a:rPr>
              <a:t> - Analysis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6A942A-CFA0-FAB2-C81D-38396B961EAC}"/>
              </a:ext>
            </a:extLst>
          </p:cNvPr>
          <p:cNvSpPr txBox="1"/>
          <p:nvPr/>
        </p:nvSpPr>
        <p:spPr>
          <a:xfrm>
            <a:off x="2426389" y="5842965"/>
            <a:ext cx="428956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0" i="0" u="none" strike="noStrike" baseline="0">
                <a:solidFill>
                  <a:srgbClr val="000000"/>
                </a:solidFill>
                <a:latin typeface="Calibri"/>
                <a:ea typeface="ＭＳ Ｐゴシック"/>
              </a:rPr>
              <a:t>Selected </a:t>
            </a:r>
            <a:r>
              <a:rPr lang="en-US">
                <a:solidFill>
                  <a:srgbClr val="000000"/>
                </a:solidFill>
                <a:latin typeface="Calibri"/>
                <a:ea typeface="ＭＳ Ｐゴシック"/>
              </a:rPr>
              <a:t>Actuation Mechanism</a:t>
            </a:r>
            <a:r>
              <a:rPr lang="en-US" sz="2400" b="0" i="0" u="none" strike="noStrike" baseline="0">
                <a:solidFill>
                  <a:srgbClr val="000000"/>
                </a:solidFill>
                <a:latin typeface="Calibri"/>
                <a:ea typeface="ＭＳ Ｐゴシック"/>
              </a:rPr>
              <a:t>:</a:t>
            </a:r>
            <a:r>
              <a:rPr lang="en-US" sz="2400" b="0" i="0">
                <a:latin typeface="Calibri"/>
                <a:ea typeface="ＭＳ Ｐゴシック"/>
              </a:rPr>
              <a:t>​</a:t>
            </a:r>
            <a:endParaRPr lang="en-US">
              <a:ea typeface="ＭＳ Ｐゴシック"/>
            </a:endParaRPr>
          </a:p>
          <a:p>
            <a:pPr algn="ctr"/>
            <a:r>
              <a:rPr lang="en-US">
                <a:solidFill>
                  <a:schemeClr val="accent1"/>
                </a:solidFill>
                <a:latin typeface="Calibri"/>
                <a:ea typeface="ＭＳ Ｐゴシック"/>
                <a:cs typeface="Calibri"/>
              </a:rPr>
              <a:t>Linear Transducers</a:t>
            </a:r>
            <a:endParaRPr lang="en-US">
              <a:solidFill>
                <a:schemeClr val="accent1"/>
              </a:solidFill>
              <a:ea typeface="ＭＳ Ｐゴシック"/>
              <a:cs typeface="Calibri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52C1FD-8839-5131-B96B-9C604237E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547421"/>
              </p:ext>
            </p:extLst>
          </p:nvPr>
        </p:nvGraphicFramePr>
        <p:xfrm>
          <a:off x="323850" y="1428750"/>
          <a:ext cx="8359800" cy="3970858"/>
        </p:xfrm>
        <a:graphic>
          <a:graphicData uri="http://schemas.openxmlformats.org/drawingml/2006/table">
            <a:tbl>
              <a:tblPr/>
              <a:tblGrid>
                <a:gridCol w="2242248">
                  <a:extLst>
                    <a:ext uri="{9D8B030D-6E8A-4147-A177-3AD203B41FA5}">
                      <a16:colId xmlns:a16="http://schemas.microsoft.com/office/drawing/2014/main" val="3890087465"/>
                    </a:ext>
                  </a:extLst>
                </a:gridCol>
                <a:gridCol w="1093779">
                  <a:extLst>
                    <a:ext uri="{9D8B030D-6E8A-4147-A177-3AD203B41FA5}">
                      <a16:colId xmlns:a16="http://schemas.microsoft.com/office/drawing/2014/main" val="4186115377"/>
                    </a:ext>
                  </a:extLst>
                </a:gridCol>
                <a:gridCol w="1674591">
                  <a:extLst>
                    <a:ext uri="{9D8B030D-6E8A-4147-A177-3AD203B41FA5}">
                      <a16:colId xmlns:a16="http://schemas.microsoft.com/office/drawing/2014/main" val="4165649150"/>
                    </a:ext>
                  </a:extLst>
                </a:gridCol>
                <a:gridCol w="1674591">
                  <a:extLst>
                    <a:ext uri="{9D8B030D-6E8A-4147-A177-3AD203B41FA5}">
                      <a16:colId xmlns:a16="http://schemas.microsoft.com/office/drawing/2014/main" val="2006987596"/>
                    </a:ext>
                  </a:extLst>
                </a:gridCol>
                <a:gridCol w="1674591">
                  <a:extLst>
                    <a:ext uri="{9D8B030D-6E8A-4147-A177-3AD203B41FA5}">
                      <a16:colId xmlns:a16="http://schemas.microsoft.com/office/drawing/2014/main" val="2716230011"/>
                    </a:ext>
                  </a:extLst>
                </a:gridCol>
              </a:tblGrid>
              <a:tr h="7246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Georgia"/>
                        </a:rPr>
                        <a:t>Criteria</a:t>
                      </a:r>
                    </a:p>
                  </a:txBody>
                  <a:tcPr marL="58335" marR="58335" marT="58335" marB="5833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Georgia"/>
                        </a:rPr>
                        <a:t>Weight</a:t>
                      </a:r>
                      <a:endParaRPr lang="en-US"/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Georgia"/>
                        </a:rPr>
                        <a:t>Rotational Cams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Georgia"/>
                        </a:rPr>
                        <a:t>Linear Transducers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Georgia"/>
                        </a:rPr>
                        <a:t>Dual Clamp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587159"/>
                  </a:ext>
                </a:extLst>
              </a:tr>
              <a:tr h="27780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Data Acquisition</a:t>
                      </a:r>
                      <a:endParaRPr lang="en-US" sz="1600" b="0">
                        <a:effectLst/>
                        <a:latin typeface="Arial"/>
                        <a:cs typeface="Arial"/>
                      </a:endParaRP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471894"/>
                  </a:ext>
                </a:extLst>
              </a:tr>
              <a:tr h="19843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Adjustability</a:t>
                      </a:r>
                      <a:endParaRPr lang="en-US" sz="1600" b="0">
                        <a:effectLst/>
                        <a:latin typeface="Arial"/>
                        <a:cs typeface="Arial"/>
                      </a:endParaRPr>
                    </a:p>
                  </a:txBody>
                  <a:tcPr marL="58335" marR="58335" marT="58335" marB="58335">
                    <a:lnL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58335" marR="58335" marT="58335" marB="58335">
                    <a:lnL w="9524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accent3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566220"/>
                  </a:ext>
                </a:extLst>
              </a:tr>
              <a:tr h="19843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Contact Stability</a:t>
                      </a:r>
                      <a:endParaRPr lang="en-US" sz="1600" b="0">
                        <a:effectLst/>
                        <a:latin typeface="Arial"/>
                        <a:cs typeface="Arial"/>
                      </a:endParaRP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72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Safety</a:t>
                      </a:r>
                      <a:endParaRPr lang="en-US" sz="1600" b="0">
                        <a:effectLst/>
                        <a:latin typeface="Arial"/>
                        <a:cs typeface="Arial"/>
                      </a:endParaRP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51743"/>
                  </a:ext>
                </a:extLst>
              </a:tr>
              <a:tr h="35717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Packaging Dimensions</a:t>
                      </a:r>
                      <a:endParaRPr lang="en-US" sz="1600" b="0">
                        <a:effectLst/>
                        <a:latin typeface="Arial"/>
                        <a:cs typeface="Arial"/>
                      </a:endParaRP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494829"/>
                  </a:ext>
                </a:extLst>
              </a:tr>
              <a:tr h="27780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Dynamic Complexity</a:t>
                      </a:r>
                      <a:endParaRPr lang="en-US" sz="1600" b="0">
                        <a:effectLst/>
                        <a:latin typeface="Arial"/>
                        <a:cs typeface="Arial"/>
                      </a:endParaRP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074709"/>
                  </a:ext>
                </a:extLst>
              </a:tr>
              <a:tr h="19843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Limb Positions </a:t>
                      </a:r>
                      <a:endParaRPr lang="en-US" sz="1600" b="0">
                        <a:effectLst/>
                        <a:latin typeface="Arial"/>
                        <a:cs typeface="Arial"/>
                      </a:endParaRP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107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Cost</a:t>
                      </a:r>
                      <a:endParaRPr lang="en-US" sz="1600" b="0">
                        <a:effectLst/>
                        <a:latin typeface="Arial"/>
                        <a:cs typeface="Arial"/>
                      </a:endParaRP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431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Total</a:t>
                      </a:r>
                      <a:endParaRPr lang="en-US" sz="1600" b="0">
                        <a:effectLst/>
                        <a:latin typeface="Arial"/>
                        <a:cs typeface="Arial"/>
                      </a:endParaRP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335" marR="58335" marT="58335" marB="58335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455</a:t>
                      </a:r>
                    </a:p>
                  </a:txBody>
                  <a:tcPr marL="58334" marR="58334" marT="58334" marB="58334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495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400</a:t>
                      </a:r>
                    </a:p>
                  </a:txBody>
                  <a:tcPr marL="58334" marR="58334" marT="58334" marB="58334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064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220718"/>
      </p:ext>
    </p:extLst>
  </p:cSld>
  <p:clrMapOvr>
    <a:masterClrMapping/>
  </p:clrMapOvr>
</p:sld>
</file>

<file path=ppt/theme/theme1.xml><?xml version="1.0" encoding="utf-8"?>
<a:theme xmlns:a="http://schemas.openxmlformats.org/drawingml/2006/main" name="SEAS template basic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840C09"/>
      </a:accent1>
      <a:accent2>
        <a:srgbClr val="088389"/>
      </a:accent2>
      <a:accent3>
        <a:srgbClr val="0B1756"/>
      </a:accent3>
      <a:accent4>
        <a:srgbClr val="72B0D7"/>
      </a:accent4>
      <a:accent5>
        <a:srgbClr val="E8610A"/>
      </a:accent5>
      <a:accent6>
        <a:srgbClr val="D39E2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7" id="{F21B7C2C-28AD-E944-93B7-D50EF48CF66A}" vid="{87878E73-96EF-EC4F-8061-EB467C282C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6984</TotalTime>
  <Words>2274</Words>
  <Application>Microsoft Office PowerPoint</Application>
  <PresentationFormat>On-screen Show (4:3)</PresentationFormat>
  <Paragraphs>650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Arial,Sans-Serif</vt:lpstr>
      <vt:lpstr>Calibri,Sans-Serif</vt:lpstr>
      <vt:lpstr>ＭＳ Ｐゴシック</vt:lpstr>
      <vt:lpstr>Aptos</vt:lpstr>
      <vt:lpstr>Arial</vt:lpstr>
      <vt:lpstr>Calibri</vt:lpstr>
      <vt:lpstr>Georgia</vt:lpstr>
      <vt:lpstr>Segoe UI</vt:lpstr>
      <vt:lpstr>Wingdings</vt:lpstr>
      <vt:lpstr>SEAS template basic</vt:lpstr>
      <vt:lpstr>R.I.S.T: Radioulnar Instability Screening Tool</vt:lpstr>
      <vt:lpstr>Project Recap &amp; Modifications</vt:lpstr>
      <vt:lpstr>Project Recap</vt:lpstr>
      <vt:lpstr>Specification Updates</vt:lpstr>
      <vt:lpstr>Design Options</vt:lpstr>
      <vt:lpstr>Main Rig</vt:lpstr>
      <vt:lpstr>Main Rig - Analysis</vt:lpstr>
      <vt:lpstr>Actuation Mechanism</vt:lpstr>
      <vt:lpstr>Actuation Mechanism​ - Analysis</vt:lpstr>
      <vt:lpstr>Translation Measurement (1/2)</vt:lpstr>
      <vt:lpstr>Translation Measurement (2/2)</vt:lpstr>
      <vt:lpstr>Translation Measurement - Analysis</vt:lpstr>
      <vt:lpstr>Force Measurement</vt:lpstr>
      <vt:lpstr>Force Measurement - Analysis</vt:lpstr>
      <vt:lpstr>Chosen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Proposed Budget</vt:lpstr>
      <vt:lpstr>Budget Breakdown</vt:lpstr>
      <vt:lpstr>Thank You!</vt:lpstr>
      <vt:lpstr>Appendix</vt:lpstr>
      <vt:lpstr>Design Specifications</vt:lpstr>
      <vt:lpstr>Design Specifications (continued)</vt:lpstr>
      <vt:lpstr>Control Scheme Block Diagram</vt:lpstr>
      <vt:lpstr>Testing Scheme Overview</vt:lpstr>
      <vt:lpstr>Basic Control Pseudocode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Wissmann, Chris</dc:creator>
  <cp:lastModifiedBy>Balmoori, Saketh</cp:lastModifiedBy>
  <cp:revision>4</cp:revision>
  <dcterms:created xsi:type="dcterms:W3CDTF">2024-09-30T01:04:44Z</dcterms:created>
  <dcterms:modified xsi:type="dcterms:W3CDTF">2024-12-03T01:16:36Z</dcterms:modified>
</cp:coreProperties>
</file>